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4" r:id="rId2"/>
    <p:sldId id="305" r:id="rId3"/>
    <p:sldId id="265" r:id="rId4"/>
    <p:sldId id="266" r:id="rId5"/>
    <p:sldId id="267" r:id="rId6"/>
    <p:sldId id="295" r:id="rId7"/>
    <p:sldId id="268" r:id="rId8"/>
    <p:sldId id="269" r:id="rId9"/>
    <p:sldId id="270" r:id="rId10"/>
    <p:sldId id="296" r:id="rId11"/>
    <p:sldId id="301" r:id="rId12"/>
    <p:sldId id="300" r:id="rId13"/>
    <p:sldId id="277" r:id="rId14"/>
    <p:sldId id="278" r:id="rId15"/>
    <p:sldId id="279" r:id="rId16"/>
    <p:sldId id="280" r:id="rId17"/>
    <p:sldId id="281" r:id="rId18"/>
    <p:sldId id="294" r:id="rId19"/>
    <p:sldId id="282" r:id="rId20"/>
    <p:sldId id="284" r:id="rId21"/>
    <p:sldId id="283" r:id="rId22"/>
    <p:sldId id="285" r:id="rId23"/>
    <p:sldId id="293" r:id="rId24"/>
    <p:sldId id="286" r:id="rId25"/>
    <p:sldId id="287" r:id="rId26"/>
    <p:sldId id="288" r:id="rId27"/>
    <p:sldId id="290" r:id="rId28"/>
    <p:sldId id="306" r:id="rId29"/>
    <p:sldId id="289" r:id="rId30"/>
    <p:sldId id="307" r:id="rId31"/>
    <p:sldId id="291" r:id="rId32"/>
    <p:sldId id="292" r:id="rId33"/>
    <p:sldId id="308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25"/>
    <p:restoredTop sz="87891"/>
  </p:normalViewPr>
  <p:slideViewPr>
    <p:cSldViewPr snapToGrid="0" snapToObjects="1">
      <p:cViewPr varScale="1">
        <p:scale>
          <a:sx n="112" d="100"/>
          <a:sy n="112" d="100"/>
        </p:scale>
        <p:origin x="139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16648 10521 8014,'0'-18'271,"0"-1"0,1 1 74,2 3 0,-1 0 627,4 3-615,0 6 1,1-6 470,-1 9 126,-4 0-118,2 3-513,-4 4 0,0 7 396,0 7 0,-4 6-264,-2 7 0,-6 2-150,0 5 0,-6 4-351,0 4 0,-2 2 53,8-22 1,-1 1 0,2 0-1,-1 0-208,-1 2 0,-1 1 0,0 0 1,1 1 228,-4 1 0,-1 1 0,3-2 0,0 0-33,0 0 0,-1 0 0,4-4 0,1-1-163,1-1 0,1-1 0,-4 16 80,6-9 1,4-6-141,6-4 1,7-5-376,5-4 0,7-2 516,3-4 0,6-2-276,3-4 0,5-1 117,2-2 1,3-7 264,0-5 1,-20 5-1,0-2-87,1 0 0,0-1 0,-1 0 0,0-2 76,-2 0 0,0-1 1,19-14-87,-3-4 1,-3 1 139,-4-1 0,-4-1 473,-9 4 1,-7 0-137,-5 3 0,-5 2 593,-4 4 0,-7 5-440,-5 7 0,-4 2 288,-2 2 1,-3 2-294,-4 4 0,-3 5-77,0 4 0,0 5-205,3 4 1,-2 2-155,2 2 0,2 1 117,7 5 0,5 1 28,1 2 1,4-2-1081,3 2 1,6 0 437,6-3 0,7-2-488,2-7 1,7-2 132,3-1 1,3-4 118,3-5 0,2-3 177,4-4 0,7-5 6,3-5 0,-21 3 0,1-1 360,-1-4 1,1-1 0,0-1 0,0-1-51,1-3 1,0-1 0,1-2 0,0-1 75,-1-1 1,0 0 0,1-1-1,-1 0-303,-3-2 1,0-1-1,-2 1 1,-1-1 397,-1-3 0,-2 1 0,0-1 1,0 1 84,-2-1 0,0 1 1,-3-1-1,0 1-28,-3 2 0,-1 1 0,6-24 379,-4 4 0,-5 8 1210,-4 11-328,-2 7 0,-5 11-285,-3 5 1,-1 4-699,-1 4 1,-2 5 401,-1 6 0,-6 12-563,-3 7 1,-3 4-118,5 5 1,0 1-110,6 2 1,1 1-271,3-1 1,3-3-594,3-3 0,2-2-766,1-1 1,4-2 632,3-1 0,5-5-267,3-1 0,3-8 612,1-4 1,0-8-249,3 1 1,-5-5 70,1-1 838,-5-6 0,2-1 0,-5-5 0,-3-2 0</inkml:trace>
  <inkml:trace contextRef="#ctx0" brushRef="#br0">17234 10670 8014,'-9'-5'0,"0"-3"2999,4 3-2082,0-1 0,10-1-213,1 4-177,10-4-321,4 6 0,9-4-333,2 2 0,6 0-372,7-3 1,6 4-1141,-22 1 1,0-1 1382,4 1 1,0 1 0,4 0-1,1 1-1118,3 0 0,1 1 1374,-3 0 0,0 1 0,2 2 0,-1 0 0,-5-1 0,1 1 0</inkml:trace>
  <inkml:trace contextRef="#ctx0" brushRef="#br0">18389 10652 8014,'-9'-1'1376,"-1"-3"1,1 3-953,0-2 1038,4 2-891,-4 1 0,4 1 108,-4 2 985,4 3-1044,-4 7 0,7-2 494,-4 5-730,0-1 1,0 7-106,-1 0 0,5 3-231,-1-4 0,-1 8-421,1-1 0,0 2 286,3-2 0,1-1-795,2-2 1,-1 1 424,4-4 0,1-2-463,2-4 1,3-4 387,1-6 0,2 2 324,-2-5 0,3-2 329,0-7 0,4-2-140,2-7 1,3-5 45,-3-5 0,3-2-24,0 0 0,-2-1 732,-1 0 0,-4 1-277,-2 2 0,0-1 436,-3 4 0,-4 6 416,-3 7-721,-4 3 1,2 6-523,-8 0 0,-1 6 56,-4 3 1,3 4-37,0 6 0,4 0 89,-2-1 1,3 1-853,1-1 0,0 1 353,0 0 0,5-4-615,1 1 0,5-5 303,2 1 1,3-2 128,0-4 0,2-2 503,4-4 1,2-4-83,4-2 0,0-8 200,0-4 1,3-5-67,0-5 0,0-1-175,-3-2 1,1 1 222,2-4 0,-7 5 241,1 1 0,-4 4 9,-2 6 1,-5 3-18,-2 3 1,-4 5-207,-2 4 1,-4 3-5,1 3 0,-2 1-93,-1 5 0,0-1 85,0 8 1,0 2 395,0 4 1,0 4-247,0-1 0,0-2 26,0 2 0,0-3 104,0 3 1,-4-1 222,-2 0 0,-3-1 160,0-4 1,-3-1-284,-1 1 1,-3-4-85,0-3 0,-1-3-142,-2-2 1,5-3-1020,1-4 1,3 0 546,1 0 0,0-1-1067,3-2 1,3-3 248,6-3 1024,6-4 0,10-6 0,5-5 0</inkml:trace>
  <inkml:trace contextRef="#ctx0" brushRef="#br0">19776 10977 8014,'-13'6'332,"7"2"0,-7-6 515,7 4 0,2-3 112,1 4-469,2-5-211,1 2 1,2-4 132,4 0 1,1 0 64,9 0-306,-1-4 0,7-3 107,0-5 0,4 0-36,-2-7 1,4 2 417,3-4-591,-2-3 0,8-1 232,-3-6 1,2-2-69,1-4 1,-1 0-76,-2 3 0,-6 3-65,-6 6 47,-2 3 1,-10 7-105,-2 6 1,-8 10-301,0 8 1,-3 5 202,0 4 1,-4 2 168,1 2-94,-3 1 1,2 9 11,-2-1 0,4 0-13,-8-3 1,5-4 19,-4 1 0,-2 0-131,2 3 49,-5-4 0,6-2 204,-5-3 1,5-3-124,-1-1 0,1-7-555,2 2 74,4-7 211,1 1-656,4-4 545,4-4 1,5-1-264,7-5 333,1-3 0,9 2-117,2-5-107,2 0 19,2-2 1,4-1 447,5 1 0,6-2-28,0-2 0,-23 12 1,0 0-645,23-15 810,-1 4 1,-23 8-1,0-1 388,20-11 0,-6 3 624,-9 0 1,-10 5-11,-9 2 0,-3 3-444,-6 0 1,-1 3 976,-2 2-948,-3 3 1,-7 1-310,-3 0 0,-1 1 539,-2 5 0,-3 2-986,1 5 0,-4 3 112,3 3-262,0 1 0,7 2-454,-1-1 1,8 1 504,-1 0-2629,6-1 1809,-1 1 0,5 0 279,2-1 0,9-3 0,7-3 1,7-2-145,2 0 1,0-5 480,7-2 0,-1-3 309,3-3 0,-2-7 7,2-9 0,-6 0 131,4-2 1,-8-3-137,-3-1 887,-3-2-413,2-1 0,-12 4 1842,-2 3-1421,-5 1 1,-1 5 166,-6 3 0,1 3-466,-5 3 1,0 1 633,-5 5-804,1 5 0,-2 1 77,4 6 1,-4 0-464,1 3 1,0 4 319,6 2-1462,-2 5 992,7-6 1,-3 3-3072,4-5 1486,4 1 819,5 4 1,10-4-253,6 3 0,10-5 500,5-2 0,-14-9 0,1-1-952,2 2 1,1-1 1638,3-3 0,1 0 0,2 1 0,2-1 0,0-1 0,1-1 0,0 1 0,0 0 0</inkml:trace>
  <inkml:trace contextRef="#ctx0" brushRef="#br0">22076 10233 8014,'-24'-10'0,"3"4"2147,5 0-1159,3 4-470,7-2 1,-1 6 280,4 4 0,-4 8-295,1 11 0,-1 4 198,-2 5 0,2 2-319,-6 7 1,2 5-426,5-22 1,0 0 0,-1 2 0,-1-1 226,-1 1 1,-1 0-1077,3 0 0,0 0 885,-2-2 0,0 0 0,-2 20-1459,-4-5 1034,3-3 1,-4-6-460,3-4 618,5-9 0,3-9-136,2-7 406,2-2 251,-4-1-372,10-4 0,-3-2 1010,4-7 1,3-5-533,4-7-229,3-2-42,-1-5 0,3 3 810,1-2-858,-1-2 348,1 4 1,0-2 235,-1 6 1,3-1-102,-2 4 0,4 2 151,-4 4 0,1 7-256,-5 6 0,-1 3-42,-5 3 0,-4 6 172,-2 7-316,-2 1-57,-1 6 0,-5 1-255,-4 4 157,0 0-386,-5-1 0,4-2-1021,-3 0 0,3-3 730,-2 3-2673,5-5 1685,-1 7 1,7-7 351,-2 2-1017,2-3 1128,1-4 1129,4-2 0,10-3 0,5-1 0</inkml:trace>
  <inkml:trace contextRef="#ctx0" brushRef="#br0">22272 10763 8014,'-5'-9'954,"4"3"1451,-2 0 254,-2 4-1377,4-7-282,-3 8-120,0-3-477,3 4-216,-8 4 1,8-2-172,-2 5 1,2-1-50,1 3 1,1 0-390,2 1 1,2-1 180,1 0 0,5 1-320,-2-1 0,3-3-317,-3 0 523,0 1 0,4-2-263,-1-2 1078,1 2-300,-4-4 514,0 3 1,0-5-182,-3-2-258,-2 2 1035,-4-11-587,-4 5-82,-1-10-263,-9 2 0,0-3 143,-5-1 0,-3 1-1681,1 3 612,-1-3 504,3 8 0,2-6-3193,1 7 854,3-2-273,3 6 2696,5-1 0,5 2 0,5 4 0</inkml:trace>
  <inkml:trace contextRef="#ctx0" brushRef="#br0">22532 10661 8014,'-4'-5'1638,"3"-4"0,-3 7 1123,4-4-2250,0 4 0,-3-3 1559,0 2-1031,0 2-162,3-3-802,0 4-45,-5 4-340,4 5 0,-3 3-308,4 3 1,0 1 246,0 2 1,0 1-367,0-1 0,0 0 197,0-2 0,4 1-188,3-1 1,1-3 44,1-1 238,1-1 474,-1-2 1,3-4 459,1-2-499,3-2 0,-5-1 1002,1 0 0,-2-4-254,0-2-158,-1-2 0,-1-1 1576,-2-1-1307,-1 1-1080,-1 4 186,-3-4-462,3 8 376,-4-3-812,0 4 538,4 0 1,-2 3 19,4 0 286,-4 1 1,7-4-134,-3 0-1608,-2 0 1203,4-5 0,-1 0-1724,5-4 2361,-2 0 0,8-5 0,-4 0 0</inkml:trace>
  <inkml:trace contextRef="#ctx0" brushRef="#br0">23175 10642 8014,'-10'0'2716,"5"0"-1739,-3 4 0,6 2-399,-4 3 0,0 1-234,0 3 1,1-2 143,2 5 0,2-1 260,-2 4 1,2-2-1273,1-1 402,0 1 1,0-5 124,0 3-636,0-3 431,0-3 131,0-1 0,1-7-135,2 2 0,-1-2 361,4-1 0,0-5 301,4-4 0,2-4-143,1-6 1,0-1 224,-1-1 1,0-3-75,3-4 1,-2 3-17,2 0 1,-2 1-159,2 0-62,-3 1-20,1 8 1,-2 2 379,-1 4-393,5-1 1,-12 5-1,7 2 1,-7 7-13,0 5 0,-2 5-161,-1 4 0,0 1-838,0 0 495,0-1 199,0 5 1,0-3-1349,0 1 1002,0-1 0,0-4-1179,0-1 1082,0-3 0,0 1 145,0-4 0,1-3 159,2 1 1,-1-5-111,4 1 1042,1-6-561,2 2 0,1-12 414,3 1-421,-3-5-52,8-1 0,-7-2 718,4-2-428,-3 3 46,5-4 1,-6 3 222,1-1 0,-1 5-96,-2 1 68,0 3 70,0 3-464,-3 4 1,-1 1-223,-2 4 0,-2 4-1187,2 2 905,-2 6 0,0 0 149,2 3-2454,-2-3 1266,3 5 165,1-2 1,0 3-450,4 1 1,0-1 407,1 1 24,7-4 1207,-1-2 0,11 0 0,-4 2 0</inkml:trace>
  <inkml:trace contextRef="#ctx0" brushRef="#br0">23920 10670 8014,'0'-13'0,"0"2"0,0-1 3276,0-2-2110,0 3 1,-1-5-58,-3 3 1458,3 1-763,-3 3-162,4-1-939,-4 1-5,3 0 69,-7 3-467,7 2 0,-7 4-455,1 0 1,-1 0 0,0 2-96,2 5 1,-3-1-171,3 6 1,-4 0 460,0 0-1659,-1-2 1044,6 8 1,-4-4-293,-1 5 1,2-3 316,2-1 0,-2-3-958,5 4 732,-4-5 217,6 3-1160,-3-1 1081,4-2 0,1 1-77,2-6-333,2 2 591,5-6 1,2 2-7,0-4 1,5 0 130,-2 0 0,0-4 518,1-3 1,-3-1-210,-1-1 1,1 0 726,-7 3-451,2-2 277,-3 7 0,1-6 2081,-3 4-1746,-2-1 277,3 4-320,-4 0 1,-4 4-782,-2-1 1,1 4-504,2-1 260,-2 2 220,4-2-795,-3 2 453,0-3-37,3 4 503,-3-3 133,4-2 0,3-5-240,0-2 112,4-3-50,-6-3 1,7 0 193,-1-1-50,1-3-163,1 3 0,1-4 313,-1 5 0,-1 0-18,-2-1 0,3 1-183,-3 0 1,-1 2-19,1 1 0,-3 4 526,3-1-552,-3 2 0,2 1-176,-2 0 0,-2 4-1434,2 2 1020,-2 3 0,-1 3-2608,0 0 2020,0 1 0,0-1 20,0 1 0,0-1 18,0-3 0,3 1 993,0-1 0,4-3 0,0 0 0,5-3 0,3 1 0</inkml:trace>
  <inkml:trace contextRef="#ctx0" brushRef="#br0">24115 10726 8014,'0'-9'3068,"0"-1"-2348,0 1-274,0 0 698,0 4-687,0-4 0,0 7 229,0-4-1135,0 4 391,0-2 0,1 4 125,2 0-483,2 0 400,5 0 0,-1 0-839,0 0 496,5-4 298,-4 3 1,7-3-6,-5 4 1,5-1-102,-2-3 1,-1 0-104,-2-2 1,-2-1-444,0 4 528,-1-4 3461,0 6-361,-4-4-1907,0 5 1,-5 9-987,0 3 1,0 6 21,0 3 1,-1 4-161,-3 6 0,2 3-227,-4 7 0,-3 1-664,-4 5 0,-3 2 256,0 1 1,5-22 0,-2 0-889,-1-2 1,0 1 1638,-3-1 0,0 0 0,-1-1 0,-1-2 0,-1 1 0,-2 0 0,0 0 0,-2 0 0,-1 1 0,0-1 0</inkml:trace>
  <inkml:trace contextRef="#ctx0" brushRef="#br0">18976 11853 8014,'-28'8'893,"0"-2"1,4 2 744,2-1 0,7 1-385,2 1 1,4 5-652,3 1 0,2 1 8,4 2-871,0-5 249,4 9 0,1-9-160,4 2 0,6 3-416,3-2 1,2-6-740,5-1 938,0-6 1,3 1 151,-1-4 0,1-1 37,0-2 1,-3-3 328,0-6 0,-5-2-195,-2-1 1,-3-3 1366,-6 3-817,-4-3 1,-1-1 243,-4 1 0,-7-2 451,-2-2 0,-6 3-669,3-3-339,-5 2 0,6 5-1075,-5-1 0,2 2 610,-2-2 0,4 6-1345,6 4 1,-1 3-682,3-3 869,1 3 0,9-2 581,3 2 0,4 2-185,6-2 1055,4-6 0,5 2 0,5-6 0</inkml:trace>
  <inkml:trace contextRef="#ctx0" brushRef="#br0">19311 11629 8014,'5'-14'1165,"0"-1"1714,-2 3-783,-2 2 867,3-4-2077,-4 9-335,0 1-209,0 16-327,-4 0 64,3 14 0,-6-1-1612,4 6 1109,0 2 0,3 2 290,0-1-3096,0 0 2547,0 3 1,0 0-364,0 1 1,-1-1-393,-2 0 1,0-4 806,-3-2 0,0-3 228,-3-3 1,-2-7 402,-1-9 0,2-4 0,-5-5 35,3 0 1,2-7 756,1-3-522,0-9 1,7 3 336,-4-5 0,3-2-328,0 1 1288,6 0-981,3 4 1,4-2 1131,2-2-1208,3-1 1,4-2 46,-1 0 1,5 0-2,2-3 0,3-1 435,3-2 0,-2 2-362,2-2 1,0 3 530,-3 3 0,1 3 111,-8 3 476,-3 5-923,-5 4-708,-7 6-29,-2 4 0,-4 5 91,0 5 0,0 1 235,0 8 1,-3 1-365,0 8 1,-4 0 78,4 0-285,-4 4 0,6-3-440,-2 2 0,1-2-118,-1-1 1,2-3-654,-2 0 1,1-5-717,2 2 1466,0-6 0,2-4-81,1-6 159,-2-2 223,3-4 1,-3 0 294,2 0 1,-1-4-60,4-2 0,-3-5 651,4-2-438,-5-3 0,6 1 234,-2-3 1,-2 2 444,-1 1 0,1 3-306,0 0 690,3 1-696,-6 6 0,7 0-275,-2 2-90,3 2-355,4-3 1,-2 4-288,5 0 1,3 0 456,2 0 0,5 0-2,-1 0 1,-1 0-200,1 0 1,-6-1-595,0-2 1,-2 1-62,-4-5 2131,-5 1-612,0-3 1588,-7 0-1482,-1-1 0,-6 2 377,-6 2 0,0 2-525,-3 4 1,3 0-323,-4 0 1,5 4-21,-2 2 0,3 2-915,1 2 550,3-1 1,-1 3-2214,4 1 1239,0-1 658,3-3 0,1 1-1761,2-1 1491,2 0 0,6 0 201,1-3 0,-1 1-37,5-4 600,-5 0 1,7-3 272,-3 0 1,2-1-200,-2-2 0,2-1-7,-5-2 1,4-1 1660,-4 3-1161,1-3 0,-4 6 11,0-2 1,1 2 77,-1 1 1,-3 0-1918,0 0 848,1 0-475,2 4 1,0 0-793,1 3 1,-1 1-489,0-2-1150,1 2 775,3 2 2502,1-1 0,9 4 0,1 2 0</inkml:trace>
  <inkml:trace contextRef="#ctx0" brushRef="#br0">20484 12151 8014,'0'18'0,"0"-2"0,0-1 0,0 1 1374,0 2-863,0 1 1,0-3 1068,0-1-1065,0-4 1,0 0 834,0-5 57,0-4-857,-4 2 1,3-9 28,-2-4 1,2-6-554,1-6-2,0-3 1,0-7 114,0 0 0,4-7 64,2 4-311,2-4 0,1 4 36,1-6 0,2 0 80,1-3 1,3 5-249,0 0 1,1 5 155,2 5 0,0 5 150,-1 5 1,-3 4 1356,-3 8-914,-6 2 1,-2 8 203,-4 2 1,-1 4 345,-2 2 1,-3 0-290,-6 3-310,1-4 1,-2 6-91,4-5-1909,-1 5 1158,1-7 0,1 4 281,1-5-3177,-1 0 1638,7 1 1,-3 0-1639,4 2 2527,0-1 1,4 2 0,1-3 0</inkml:trace>
  <inkml:trace contextRef="#ctx0" brushRef="#br0">20819 12262 8014,'0'19'0,"0"0"0,0-4 1348,0 1-306,0-9 596,-4 5 0,2-11-31,-4 2-1101,4-6-106,-3-6-144,5-5 1,0-8 142,0 0-368,0-8 41,5 5 1,-1-11-52,2 2-944,6-2 1042,-5-2 1,7-2-82,-2 0 38,-1-1 26,6 0 0,-2 3 77,3-3 1,1 5-101,0 5 0,-4 8 75,1 11 0,-5 6 63,2 3 0,-3 3-23,-1 3 0,-4 2 1115,-2 4-807,-1 5 1,-2 0 711,0 5 1,-4-1-380,1 1 0,-4 0-368,1-1 0,-2 2 9,-2 2-861,1-7 1,3 6-638,0-9 0,0 4 369,0-4 1,-1 4-690,4-4 1,0 1-1936,3-4 0,0-4 0,4-1 3240,1-4 1,8-4 0,2-1 0</inkml:trace>
  <inkml:trace contextRef="#ctx0" brushRef="#br0">21350 11359 8014,'0'-18'2671,"0"3"-1002,0 2 1607,0 8 0,0 0-1049,0 5-589,-4 13 0,-2 3-752,-3 15 1,0 2-83,0 5 1,-2 2-2034,-1 0 1308,1 5-11,-2 1 1,8 1-2301,2 0 1174,-2 3-317,3-10 0,-1 9-264,6-5 1,4-4-1639,5-3 3277,3-4 0,5-4 0,3 0 0,4-1 0,2-4 0,2-3 0</inkml:trace>
  <inkml:trace contextRef="#ctx0" brushRef="#br0">22178 11313 8014,'-4'-15'3276,"-1"2"-1169,0 3-593,1 5-942,4 5 1,-3 6 518,0 7 1,-5 7-525,2 7 1,-2 7 675,-1 6-1985,-5 2 800,4 5 1,-5 3-380,3-1 0,3 1-116,-1-4 1,1-3 85,3-3 0,2-4-209,1-5 1,1-5-2141,2-10 1072,0-3 895,0-8 1031,0 0 1,2-6-111,1-3 1,-1-2 145,4-6 0,1-4-215,6-5 0,-2 0-123,4-4 1,1 0 154,3-3 0,2 1 238,1 3 0,0-1 282,-4 6 0,1-1 740,0 8-732,-1 0 8,-3 2 332,-2 5-485,-4 5-346,-3 5 0,-2 9-180,-4 1 1,0 3 245,0 0-2502,0 5 1618,0-3 0,0 6-136,0-4 0,0-1-564,0-2 0,1-1-1947,2 1 1067,2 0 2210,9-5 0,0 4 0,5-4 0</inkml:trace>
  <inkml:trace contextRef="#ctx0" brushRef="#br0">22709 11629 8014,'0'-9'0,"0"0"2666,0-1-1161,0 1-450,-4 0 0,2 0 2010,-4 3-2143,4-2 530,-7 3-917,4 0 1,-1 0 98,0 5-556,0 0 32,-4 0 0,1 5-165,0 1 0,-4 3 105,1 4 0,-1 0-1079,4 2 800,0 3 1,0-3-1571,-1 3 1174,1 1 0,3-2-227,-1-1-434,5 1 802,-2-6 0,4 2-485,0-3 74,0-1 1094,0-4 1,1-1-54,2-4 0,3 0 55,3 0 1,0-4 7,1-2 1,-1-5 344,0-2 0,4 1 58,-1 2 0,-1 1 510,-4 0 0,1 3-386,-2-1 0,-1 2 75,1-1 1,-2-1-997,2 4 259,-4-1-2467,2 4 627,-4 0 672,4 5 1,-3 0 407,2 4-2591,2 0 1079,-4 1 2198,4-1 0,-1 0 0,1 1 0</inkml:trace>
  <inkml:trace contextRef="#ctx0" brushRef="#br0">22821 11676 8014,'0'-10'843,"0"4"1312,0 0-785,0 0 0,1-3-187,2-1 551,2 5-393,0-3-623,4 3-14,-4-1-355,0 2 1,0 1-94,-2 0 0,-1 0-209,5 3 1,-5 1 28,1 2 1,1 2-161,-1 5 0,0 0-439,-3 2 0,3 0 333,0 3 1,0 1-1488,-3 2 1081,5 1 1,-3-3 40,4-1 1,-1-2-1,2 1 38,-1-1 1,1 0 288,2-4 0,0-4 77,1-2 304,-1-2 0,0-2 1,0-2 521,1-3 0,-1-6-195,0-4 0,-2-1 1171,-1-2-1191,0-4 0,-1 4 1323,-2-3-1197,2 2 1,-3 3-132,1 1 1,-2 3 318,-1 3-396,0 1-214,0 0-1041,0 4 1,4 0 621,2 5 1,3 3-780,4 1 1,1 2 188,5-3 0,-1 3-35,1-3 1,1 1 570,1-1 1,2-2 296,2 3 1,-2-4-26,-5-4 1,0 2 158,-2-4 0,-3 0 1977,-4-3-1419,-4-1 0,0 1 1457,-5 0-1092,0-5 0,-1 5-4,-3 0-532,-1-1-183,-8 5 1,3 0 43,-3 2-813,-1 2 404,3 1 1,-5 2-223,3 4 0,0 1-366,0 9 0,3-4-353,-2 4 1,4 2-285,2 4 1,3 1-376,-3-1 1,4-3 219,-1 3 1,6 2-117,3 1 0,7-1 657,6 0 0,4-3 878,5 1 0,8-7 0,2-1 0</inkml:trace>
  <inkml:trace contextRef="#ctx0" brushRef="#br0">23920 11648 8014,'0'-19'1199,"0"5"0,0-3 1192,0 5-1174,0-5-709,-5 7 1,3-7 815,-4 5 0,0-4-439,-3 4 1,-1 3-82,1 2 1,0 2-303,-1-1 1,1 2-45,0 4 0,-1 4-287,1 2 0,1 3-271,2 0 0,-3 4-657,3 3 0,-1 0 116,1 0 1,-2 5-433,5-3 0,-3 0 452,3-3-589,0 1 627,3 2 1,0 0-5,0-2 0,0-3-104,0-4 1,5 0 360,4-3 0,2 1 102,4-4 0,-2-1 693,2-5-399,1-2 1,2-4 1387,1-1-1017,-4 1 0,1 0 394,-4-1 0,-2 1 2325,-4 0-1845,0-1-444,-1 5-901,0 1 83,-1 4 1,-2 4-958,4 3 0,0 2-241,3 3 0,2 0-490,1 3 1,4-2-1,5 2 1,1 2 1493,6 4 1,2-1 0,7 3 0</inkml:trace>
  <inkml:trace contextRef="#ctx0" brushRef="#br0">19227 12691 8014,'-8'-10'0,"-2"2"3276,-5 2-1886,-3-2 1,4 7-311,-5-3 0,4 8-223,-1 2-234,1 2 1,-3 2 268,2 3 1,3-2-480,4 5 0,0-1-120,3 4 0,-1-1-293,4 1 1,0 0-286,3-1 1,5 1-1427,4 0 1185,1-1 0,7-3-1113,-1-3 1,4-3 667,2-2 1,3-2-152,-3-2 0,2-2 138,-2 2 984,4-2 0,-2-9 0,4-3 0</inkml:trace>
  <inkml:trace contextRef="#ctx0" brushRef="#br0">19553 12337 8014,'-4'-19'0,"2"5"3276,-5 1-311,5 3 311,-2 5-2182,0 1 1,3 8-329,-2 2 1,-1 6-106,1 4 0,-5 3-314,2 2 1,-2 7-145,-1 6 1,2 3-1056,1 0 478,0 0 0,-3 3-127,-1 1 1,1 5-704,0-2 1,4-1-436,1-6 1,3 0-1639,1-3 2257,0-2 0,8-9-442,1-5 1,8-4 1461,1-8 0,1-2 0,3-4 0,-3 0 0</inkml:trace>
  <inkml:trace contextRef="#ctx0" brushRef="#br0">19879 12747 8014,'9'-14'0,"-1"4"622,-2-3 1,2 0 859,-5 0 1,0-2 714,-3 3-1179,0-1-572,0 4 1,-1 3 1789,-2-1-1109,-2 1-440,-5 1 1,1 0 226,0 2 0,-1 2-493,1-2 0,0 2-52,-1 1 0,-2 4-238,0 2 0,-2 3-217,2 4 0,1-2-638,-1 5 615,-3-1 1,5 4 3,-2-1 0,1 1-232,2 0 0,1-2-937,2-1 0,0 0 510,3-3 1,2-1-336,-2-3 0,6 0 108,3-3 583,7-2 0,-2-4-139,5 0 1,-2-1 319,2-2 241,1 2-214,-2-7 1,-1 2 207,-1-3-48,-3 0 0,-1 3 1196,1-1-970,-1 1 0,-1 0 714,-1 0-253,1 4-251,-7-3-204,3 5-1531,0 5 902,-3 0 0,4 4-493,-2 0 1,-1-2-710,5-1 1,0-1-655,5 1 2293,-1 2 0,10-6 0,-1 2 0</inkml:trace>
  <inkml:trace contextRef="#ctx0" brushRef="#br0">20316 12709 8014,'0'-13'1638,"0"3"0,0-5-629,0 3 1,0 1-158,0-1 0,-3-2 152,0 2 0,-5 0 480,-2 2 0,1 2 904,-3 2-1637,-3-2 0,5 6-211,-2-1 1,1 2-85,2 1 1,0 3-1190,-1 1 521,5 3 1,1-1 122,4 6 1,0-1-39,0 1 1,1 3 251,2 0-1063,-2 3 498,7-4 1,-2 3-859,3-5 807,-4 5 1,3-4 190,-1 3 1,-3-3 380,-1-4 0,-2 4 762,-1-1-602,0 5 0,0-7 4,0 3 1,-5-3 137,-5-1 0,0-3-316,-6 1 0,2-2-225,-2 1 0,0-2-2875,3-4 982,1 0-1226,7 0 0,1 0 2947,8-4 1,5-5-1,6-6 1</inkml:trace>
  <inkml:trace contextRef="#ctx0" brushRef="#br0">20558 12626 8014,'0'-10'1084,"0"1"1,-4 0 553,-2-1 0,1 2 0,-1 2 0,-1-1-600,-2 3 2238,0 1-859,-1 3-1718,5 0 0,-2 1-1367,4 2 472,0-1 0,3 7-819,0 0 0,4 0 412,2 4 248,2 1 1,2 1-494,-1 3 0,1 0 388,3-2 0,-3 1 202,3-1 1,-6 0 786,-1 0-293,0 1-233,-1-2 0,3-1 598,-5-1-348,0 1 1,-4-3 894,-2 1-738,-2-2 1,-5 0-615,1-1 1,0-4-1874,-1-2 1728,1 2-2928,4-4 0,1 4 3135,4-5 1,4-9 0,1-1-1</inkml:trace>
  <inkml:trace contextRef="#ctx0" brushRef="#br0">21154 12663 8014,'0'-10'0,"-4"1"3276,-1 0-1638,-4 4 0,-1 1 1638,1 4 0,4 0-2282,-3 0 1,2 1-44,-3 2-723,0 2-57,4 4 0,-3 4-1024,5-1 678,0 5 1,3-3-859,0 5 1,1-2 426,2-1 347,2 1-767,5-6 504,-1 2 0,1-4-280,3 1 0,-2-2 108,5-2 0,-5-2-212,2-4 460,-3 0 166,-1 0 0,-3 0 456,1 0-202,-5-4 57,2-5 1013,0-1-817,-3-8 0,3 3-4,-4-3 0,0-2 272,0-2 0,0 2 13,0-5 1,3 3 318,0-3 1,8 5 243,-2-2-557,2 2-236,-1 6 1,-1 0 730,0 5-426,5 0 174,-4 4-197,4 0 1,-5 10-29,0 1-21,0 6-199,-3-1 0,2 6-142,-2-1 1,-2 4-89,-1 2 1,2 3-774,-2-3 539,0-1 0,0-2 106,0 0-1767,0-5 1221,1 4 1,-3-8-1665,2 2 692,-2-5 657,3 1 882,-2-7-45,6 3 1,-6-6-98,4-4 1,0-1 95,4-9 0,2 0 268,0-6-155,1 2-78,0-7 0,-1 3 661,3-3-327,-3 3 1,4-2 530,-3 4 1,-1 4-21,-3 2 231,1 9-134,-1-6 0,-3 12-447,0-2 0,-4 3-19,1 3 1,-2 6-217,-1 3 4,0 5-57,0-3 0,0 6-1276,0 1 806,0-1 0,5 6-2978,1-4 1638,2-1 1,2 1-1,3 0 1,5 4-1639,7-1 2743,2-3 1,9 1-1,3-4 1</inkml:trace>
  <inkml:trace contextRef="#ctx0" brushRef="#br0">22653 12598 8014,'-9'-15'0,"0"3"0,2 1 3276,1 2-1638,4 0 0,-6 3 1638,2-1-1768,-3 1-755,4 1-262,-3-3 110,3 7-276,-4-8 0,-1 7 139,1-4 389,4 4-487,-4-2 0,4 4-77,-4 0 0,0 0-260,-1 0 1,1 4-326,0 2 0,-4 2 276,1 2 0,-5 3-533,2 3 0,-2 1-239,2 2 1,1-4-562,5 1 1,3-4 650,0 4 0,3-5-444,0 2 788,2-3 1,2-1 115,2 1 0,4-5-396,5-2 1,-1-2 175,5-1 1,0 0 379,2 0 315,-3-4 1,-2 2 0,-4-3 1301,1 0 0,-1 1-342,0 1-547,1 2 1,-4-3 57,0 4-764,0 0 1,0 0-750,1 0 1,-4 0 154,3 0 1,0 4-986,4 2 1,-1 0-1040,0 0 2678,5-4 0,0 6 0,5-3 0</inkml:trace>
  <inkml:trace contextRef="#ctx0" brushRef="#br0">23342 12504 8014,'5'-14'1491,"1"-3"147,-3 5 0,-2 0-135,2 2-1189,-2 1 1,-2 0 0,-2-1 1323,-3 1 0,-4 3 951,-2 0-945,2-1-1002,-8 2 1,8-2 53,-3 4-1003,3 0 277,1 3-450,-1 0 1,5 2-767,2 4 0,2 1 850,1 9 0,1-1-218,2 4 1,2 3-676,5-1 0,0 2 849,2-1 0,-4-1 396,1 3 1,-2-4 156,2-1 1,-3-1 323,-3-2 0,-2-2 123,-1 2 1,-9-2 844,-3 2 1,-6-4-619,-3-6 1,-4 0-55,-6-3-1924,2-2 919,1 3 0,6-7 259,7 0-3264,1-5 1638,9 3 1,3-4 1371,8 0 0,9-5 0,8 0 0</inkml:trace>
  <inkml:trace contextRef="#ctx0" brushRef="#br0">23845 12514 8014,'0'-19'1701,"-1"2"-63,-2 1 0,2 2 0,-2 1 0,-2 3-206,-2-3 0,-1 3 206,-1 1 0,0 3-21,-1-1 1,-2 2-767,-1-1 1,0 1-448,1 2 0,1 2-175,-1-2 0,-3 6-1031,0 3 0,0 3 566,0 4 1,3-2-1352,0 4 873,-3 5-43,5 0 0,-2 0-650,6-1 0,-3-3 549,3 2 0,2 3-28,1-6 0,2 1 251,1-7-9,0 1 288,0-1 1,5-4 221,4-2 0,2-2-46,4-1 1,1-4 235,2-2 1,1-2 266,-1-2 0,-2 1 288,0 0 0,-4-1-323,3 1 0,-3 0 192,0-1 0,-1 1-328,-2 0 0,-1 3-377,-2-1-2993,3 5 2429,-8-6 0,3 8-805,-4 0 1,0 4 638,0 5 1,0 1 265,0-1 1,3 0 688,0 1 0,0-1 0,-3 0 0,1 0 222,2-3 126,-2 2 1469,3-7-1021,-4 3 2480,0-4-1945,5-4 1,-4 2-389,2-4 0,-2 0-82,-1-4-206,4 1-324,-3 0 1,6-1 83,-4 1 1,5 0 126,-2-1 0,2 1-291,1 0 0,1 0-9,-1-1 1,0 4-65,1 0 1,-4 3 49,0-3 0,-3 3-311,3 0-90,-4 2 1,4 2-203,-3 2 1,-2 4-33,2 5 0,-2-1-445,-1 5 1,0-2-414,0 2 0,0 1 558,0-5 1,1 3 210,2-2 0,-1 1 191,4-4 1,-3 1 196,4-5 1,-4-1 202,3 2 1,-3-5 437,3 1 0,-3-3-99,3-3 1,-2-2 581,2-5 1,-4-3-560,1-3 1,-2 2 50,-1-2 1,0 2 655,0-2 1,0 0 36,0 3-903,0 1 0,0 3-411,0-1-774,0 5-380,0 1-256,4 4 0,1 0 153,5 0 1,0 4 660,2 2 0,0-1 452,3 2 1,1-5 405,2 1 1,-2-2 963,-1-1-963,1 0 85,-2 0 0,0 0 331,-5 0 1,1-3 434,-1 0 0,-1-5 637,-2 2 0,-2-2 413,-4-1-1380,0-1-306,0 1 1,-1 0-423,-2-1 0,1 4-484,-4 0 1,3 4-473,-3-1 0,3 2 791,-4 1-2146,5 0 1438,-2 0 0,4 1-463,0 2-1884,0 6 2153,0 2 0,1 3-442,2-2 0,4 0 793,5 3 0,2-3 430,5 0 0,0-2 598,-1 0 0,4-2 125,0-2 1,2-2 530,-6-4 1,2 0 726,-8 0 0,0-1-8,-6-2 1,1-2 1,-4-4 0,0 3-53,-3-1 0,-4 1-786,-2-3 0,-2 3-544,-2-1-21,-3 5-406,3-2 1,-7 4-351,5 0 0,-4 0 53,4 0 1,-1 1-488,4 2 1,0 3 357,-1 3 0,5-3-540,2 0 0,-1 0 342,1 4 0,0-4 26,3 0 0,4-3 698,2 4 1,6-5-15,4 1 454,2-6-331,0 2 0,2-12 171,2 1 1,-2-5 390,5-1 0,0-9-33,3-4 0,-3-6 84,0-3 1,-4-3-386,-8 18 0,-1 0 0,-1-1 0,-1 0-71,1-2 1,-1 0 0,-1 2-1,-2 1-227,5-25 1,-5 8 535,-4 4 0,-2 12 1857,-1 8-1798,-4 10 0,-3 3-14,-5 12 1,-4 6-520,-5 6 1,-2 8-423,-2 7 1,-1 3-2879,5 3 0,-1 7 2950,12-22 0,1 2 0,0-1 0,1 0-493,0 1 1,0-1 0,-1 2 0,1 1-1,0 2 1,0 0 0,-1 2 0,0 0-820,0 3 1,0 0 1638,-3-3 0,1 1 0,2 4 0,-1 2 0,-1-4 0,0 1 0,-1 2 0,0 2 0</inkml:trace>
  <inkml:trace contextRef="#ctx0" brushRef="#br0">20558 13473 8014,'-12'-3'506,"0"0"0,-2-2 733,2 2 0,0 2 943,-3-2-1175,-1 2-593,2 1 1,-3 0 1801,5 0-1100,-1 0-766,4 0 0,3 0-301,0 0 0,4 1-95,-2 2 0,3 2-234,1 5 0,1 2-62,3 1 0,1 3-310,4 0 0,3 1-1251,1 2 1197,-1 4 1,-2-7-375,-1 3 713,0-3 181,-4-1 1,3 1 619,-5-3-273,0-1-116,-3-2 1,-4-2 89,-2-2 1,-3-2 6,0-4-1374,0 0 876,-1 0 1,2-1 355,2-2 0,2-6 0,4-6 0</inkml:trace>
  <inkml:trace contextRef="#ctx0" brushRef="#br0">20791 13519 8014,'0'-6'3276,"0"0"-1743,-4 4 0,2-3 105,-4 2 0,0 2-242,-4-3-837,1 3 0,-4 1 248,1 0 0,0 4-657,2-1 0,1 4-507,0-1 1,-1 5-504,1 2 540,4 3 285,1-1 0,4 0-2555,0 1 813,0-5 532,4 7 0,2-8-394,7 3 1,2-6 20,7-1 1618,2-4 0,4-2 0,-1-5 0</inkml:trace>
  <inkml:trace contextRef="#ctx0" brushRef="#br0">21173 13147 8014,'-1'-5'2683,"-2"2"-1745,2 2 1,-4 1-113,1 0 1,-1 1 653,-4 2-807,0 6 0,-2 7 372,-1 5 1,0 4-713,-3 6 0,4 2-367,-2 5 0,3-1-215,1 0 1,-1-1-185,1-2 0,1 0-1081,1-6 856,-1-2-64,7-7-972,-3-5 805,4 0 58,0-9 197,0-1 529,4-12 0,1 2 328,5-7 1,-1-1-265,0-2 471,5-1-350,-4-2 0,3-3 1689,-3 1-893,-1 3-501,0 0 0,0 8 2101,-3-2-1349,2 1-798,-7 2 0,4 4-6,-2 2-195,-2 2 1,4 2-221,-5 2 1,0 5 28,0 5 0,1 3-192,2 0 1,3 1-2176,6 2 1217,-1-5 654,6 4 0,-1-8-116,6 3 1,1-3 355,5-1 1,-1-4 394,-2-1 0,2-4-153,-2-4 0,-2-1 146,-2-4 1,-5 0 308,-4-1 1,-6-2 834,-3 0 1,-1-2 2007,-2 2-1694,0 1-918,-5-2 0,-3 4 143,-4-1 1,-2 2-530,2 2 0,1 1-376,-1 1 1,-1 3-304,0-2 0,2 6-591,5 4 1,-3 1 493,3 1 1,1 5-661,-1 1 0,4 4-2064,-1 3 1733,2-3 0,5 5 301,2-2-63,6 2 1,4-1 261,6-1 1044,1-2 0,14-6 0,-2 0 0,8-5 0,2-5-276,4-4 0,-2-4 311,-1-5 1,0-5-8,-6-1 1,-4-3 451,-4-1 0,-9 1 139,-4-1 2657,-5-4-1814,-4 4 0,-2-4-136,-2 4 0,-3-2 312,-6-1 0,1 1-539,-4 6 1,-3-1 164,-4 7 0,0-2-462,0 4 1,2 3-393,-5 1 0,1 3-594,-4 3 173,1 2 0,-1 6 192,0 1-1428,1 3 352,-1 7 754,5-2-2287,-4 3 1605,8-5 0,-3 1-233,7 0-1648,2-1 1759,4-3 0,2 1 71,4-3 1,2-2-48,7-5 1,1-2 85,2-4 437,1 0 157,-1-4 1,4-5 334,0-7 1,0-2-112,-4-4 1,1 0 236,-1-6 0,1 2 52,0-9 0,-2 4 238,-1-3 0,0 0 311,-3-3 0,2-2 757,-2 1 0,-4 3 1086,-3 7-1869,-4 4 1,6 3 896,-5 5-678,0 7-268,-3 5 740,-4 4-894,3 4 1,-8 2-290,3 7 0,-5 2-142,-2 7 1,2-2 155,5 5-1950,-3 4 1222,4 0 1,-1 4-2867,0-2 707,4-2 1097,-2 8 0,4-7-166,0 4 1,0-4-1,0 1 1,3-3-929,0-4 2567,4 3 0,-3-4 0,5 2 0,0-3 0,4-3 0,4 0 0</inkml:trace>
  <inkml:trace contextRef="#ctx0" brushRef="#br0">22225 13398 8014,'0'-9'0,"0"0"1386,0-1 252,0 1 0,1 1 0,2 2 0,-2 0 1638,2 3-1797,-2 2-1024,-1-3 0,0 12-503,0 5 1,0 0-14,0 3 0,0-1-216,0 4 0,0-4-116,0 1 1,0-1-527,0 4 0,3-4-608,1-3 1,3-1 619,-1 2 0,2-6 440,2 2 1,2-6 29,0 1 866,5-8-377,-7 3 1,7-8 173,-5 0 0,1-1 271,-4-2 1,-3-1 289,0 0 839,-4 1-39,3 2-1242,-5 1-788,0 4 0,1 1 493,2 4-1464,-2 0 981,7 4 0,-2-3-47,7 2 1,-2-2-278,5-1 1,0 0 33,6 0 495,-3-4 57,8-5 0,-3-6 656,4-3-450,-4-5 1,5-1 0,-4-5 948,-3-2 1,-1-2 22,-2-4 0,-3-3 400,-3 3 1,-2 0-578,-8 9 0,0 2 92,-3 8 1,-1 4-384,-2 5 0,-2 4 56,-4 5 0,-1 3-461,1 0 0,-1 7-190,-3-1 0,3 10-232,-2 0 1,-2 6 342,2-1-1169,-1 3 799,4 1 0,3 0-471,0 0 0,4 3-807,-2 0 0,3 0 429,1-3 1,8-4 599,1-2 1,11-3 74,1 0 1,6-6 17,4-3 386,-2-5-14,7-5 0,-2-5 11,3-5 0,-4-4 257,-2-8 1,-6 1 198,-4-3 1,-5 2 510,-4-3 0,-2 3 1800,-4-3-1955,-2 9 1,-4-5-1,-1 8 497,-2-2 1,-3 5-656,-7 1 0,3 2 111,-2 4 1,1 2-201,2-2 0,0 6-44,-1 4 0,1 2-224,0 3 0,-1 0 28,1 3 1,0 1-294,-1 2 0,5 4-117,2 0 1,2 0-1237,1 0 0,0-1 704,0 4 1,4-4-935,2 4 1,7-3-1,2 3 1,3-8 97,1 2 0,2-6 409,1 3 0,5-8 1132,1 2 0,0-3 0,4 2 0</inkml:trace>
  <inkml:trace contextRef="#ctx0" brushRef="#br0">23407 13529 9922,'-4'-10'3276,"3"4"0,-2 0 0,2 0-1638,-3-4 0,3 4 713,-2 0-5628,2 4 0,1-2 3060,0 4 0,4 4 0,1 1 0</inkml:trace>
  <inkml:trace contextRef="#ctx0" brushRef="#br0">15279 10922 8174,'-26'-5'924,"5"-1"9,3-2 1,15 3-715,6 2 0,6 2 9,10 1 1,1 0 786,1 0-686,-1 0 0,3 3 86,-5 0 62,5 4-269,1-6 1,1 4-1216,-1-2 0,5-2 150,6 3-203,5 1-754,7-4 1535,4 3 1,-21-4 0,0 0 0,1 0 0,-1 0 0</inkml:trace>
  <inkml:trace contextRef="#ctx0" brushRef="#br0">15037 14525 8140,'-9'-4'0,"-1"3"0,5-4 1617,2 1-438,2 3 845,1-3-1112,4 4-523,6 0 0,4 0-48,5 0 1,3-1-142,3-2 1,6 1-81,3-4 0,8 0-393,4-4 1,4 1-34,-24 4 0,1 1 0,24-5-2971,-1 3 2166,-6-2 1,4 4-1777,-7-2 2718,-5 2 0,-4 4 1,-4 0-1</inkml:trace>
  <inkml:trace contextRef="#ctx0" brushRef="#br0">16415 14255 8140,'-4'-33'0,"0"4"2425,-2 4-1032,-3 8-596,8 0 1,-4 9 216,2 1 1,1 4-439,-4 6 1,-1 4 51,-2 5 1,0 8-119,0 8 155,-1 4-485,1 9 0,-3 3 67,-1 5 1,-2-1-538,2 1 0,0 2-381,0-1-8,8-23 1,0 0 669,-2-1 0,1-1 1,-1 23-2286,1-5 1548,4-8 0,-2-3-2531,4-8 887,0-1 1833,4-13 0,1-1-1218,5-9 1932,3-9 1,1-5-1,5-10 1</inkml:trace>
  <inkml:trace contextRef="#ctx0" brushRef="#br0">16713 13938 8140,'0'-5'2848,"-4"1"-1334,-1 4-702,-9 8 1,3 4 133,-5 9 1,1 11-544,-4 9 1,8-17 0,0 1-379,0 3 1,1 0 0,-1 2 0,1 0 131,2 3 0,1 0 0,-2-1 1,2 0-113,2-1 1,1 0 0,-2-1 0,1-1-207,3-2 0,1-2 0,-2 21-615,3-9 1,3-2-1786,0-7 1696,5 2 0,-7-11-1867,2 0 1494,-2-5 698,-1-5 540,4-3 0,1-12 0</inkml:trace>
  <inkml:trace contextRef="#ctx0" brushRef="#br0">16220 14339 8140,'-7'-6'0,"1"-1"0,4 1 1899,-2 1-1301,8-3 0,5 6 1585,7-5-1472,6 5 1,6-6-540,6 2 0,9-2-31,4-2 1,-20 6-1,2-1-557,-2 0 0,1 1 1,1-1-1,0 1 290,-1 1 1,0 0-648,24-5 0,-6 7-866,-5-2 1,-12 2 1619,-8 1 0,-13 8 0,-9 2 0</inkml:trace>
  <inkml:trace contextRef="#ctx0" brushRef="#br0">16201 14665 8140,'-19'9'1638,"5"-4"0,4 0-858,7-2-839,2-2 7,1 4 1,2-2 1717,5 0-1031,-1 0 0,15-4-212,-3-2 1,11 1-183,2-5 1,4-2-297,3-3 1,5-5-493,7 2 1,-24 6-1,1-1-923,6-1 0,0 0 725,0 1 1,1 1-1,2-2 1,0 2 744,2 1 0,-1 0 0,-1-1 0,0-1 0,4-2 0,-1 0 0</inkml:trace>
  <inkml:trace contextRef="#ctx0" brushRef="#br0">17318 14478 8140,'-18'0'1902,"0"0"-264,2 0 0,3 0 1638,4 0-2217,-5 5 1,4 0-555,-3 4 1,7 0-10,3 1 1,2 0-284,1 2-211,0-1-137,0 2 0,7 0-708,3-1 826,1 0 0,-1-2-1071,3-1 1,-3 0 37,3 1 767,1-5-686,-4-1 535,4-4 1,-5 0 280,0 0 1,0-1 505,-3-2 1,-2-2 285,-4-5-399,0-3 169,0-2 0,-5-3 543,-4-1 0,-2 0-483,-4-3 0,2 1 20,-2-4 1,4 4 43,2-4 1,1 3-241,5-3 0,4 4-2096,5 0 1803,11 1 0,2 1 0,9 1 0</inkml:trace>
  <inkml:trace contextRef="#ctx0" brushRef="#br0">17765 14125 8140,'-9'-10'1638,"-1"-3"0,-2 2-123,0-1 1,-2 2 122,2 0 0,-3 5-161,-3 2 0,-1 3-892,0 3 1,2 7-105,1 5-286,-1 7 1,6 4-183,-1 8 0,2 1-319,0 8 1,4 1-1216,0 2 210,4 5 1095,-2 1 0,5-26 1,1 1-1312,-1-1 1,1 0-7,5 23 719,-2 2-1264,1-5 1342,2 1 0,-7-6-54,2-4 0,-2-4-661,-1-5 1451,0-8 0,-3 5 0,0-9 0,1-2 0,1-5 0</inkml:trace>
  <inkml:trace contextRef="#ctx0" brushRef="#br0">17430 14571 8140,'0'-27'3026,"0"0"-2506,0 2 1,0 2 232,0 4 1,7 5 650,2 2-903,7-3 0,3 5-245,5-3 1,3 2-373,1-1 0,7 4-1523,3-1 1,9 2-1639,3-3 2766,-24 8 0,2-1 0,1-1 0,2 1-837,-1 1 1,2 1 1347,4-1 0,0 1 0,-1-1 0,1 1 0,3-1 0,2 1 0,2-1 0,0 2 0</inkml:trace>
  <inkml:trace contextRef="#ctx0" brushRef="#br0">18203 15046 8140,'-5'0'0,"-4"0"2145,3 0-1355,2-4 1,0 2-460,4-4 0,2-1-91,4-6 1,2 1 167,11-7 0,2-1 0,7-9 288,0-2-15,-1-3-583,6 1 1,-8-3 617,3 2-494,-2 2 0,-3 1 1,-4 7 177,-6 5-190,-3 1 1,-3 9 438,-1-1-288,-4 1-257,2 8-207,-4 1 0,1 6 814,2 6-1045,-2 3 294,3 4 0,-4 3-300,0 3 178,0-2 76,0 4 0,-1-4-394,-2 1 218,-2 3 66,0-3 1,-5 0-29,1-2 1,0-6 163,-4 0 1,0-4 1,1 4 1,-1-8 6,4 1 1,0-6-91,-1 0-218,5-2 165,1-1 0,4-1 65,0-2-879,0-2 601,4-4 1,4 0 59,5-1 1,3-2 14,0-1 156,1 1 0,5 3-99,0-1 0,4-2-86,-1 0 455,1-5-164,7 7 0,-3-8 105,4 3-269,-8-3 374,5-1 1,-12 4 1265,3-1-577,-7 1-100,-1-4 1,-9 5 429,-2 1 0,-3 3-617,-3 1 0,-5-1-93,-5 1 0,1 4-71,3 2 0,-1 2-687,1 1 1,0 0-1507,-1 0 1202,1 4 1,3 4 166,0 4-2831,4 5 1805,-3-7 0,5 8-1052,0-3 1551,5 3 973,0 1 0,8-1 0,2 1 0</inkml:trace>
  <inkml:trace contextRef="#ctx0" brushRef="#br0">19078 14739 8140,'0'-5'3276,"0"-3"-2426,0 2 0,0-3 564,0 0 0,-3 3-768,0-1 0,-3 4-15,2-3 1,0 3 241,1-3-448,2 4-153,-7-2 1,6 4-1102,-4 0 445,-1 0 40,2 4 0,-3 2-261,2 6 0,1-1 601,-2 1-1164,1 3 704,1-5 0,-2 6-225,4-3 1,-2 0-1071,2 0 848,2-3 465,-3 4-119,4-9 106,0 3 278,4-7 1,-2 3 290,5-4 1,-1 0-51,3 0 100,0-4 0,0 2 1126,-3-4-736,2 4 1,-6-6 1637,4 5-2361,-3 0 85,1 3 210,-4-4-643,4 3 287,-3-3-588,3 4-109,0 0 0,-2 0 254,4 0 1,-2-1-348,2-2 1,0 1 490,3-4 1,1-1 532,-1-2 0,0-4 0,5-6 0,0-5 0</inkml:trace>
  <inkml:trace contextRef="#ctx0" brushRef="#br0">19320 14320 8140,'12'-37'0,"1"0"1761,-1 8-1105,-2 2 0,-1 13 85,0 5 1472,-4 4-1435,0 5 1,-5 1 807,0 2-1098,0 2 1,-5 9 302,-1 1-326,-2 7-285,3 2 1,-4 7-457,3 0 272,-2 4 1,2-1-290,0 6 0,2-1-580,-2 1 1,4-2 111,-1-1 1,2 2-879,1 1 1,0-2-1589,0 3 1128,0-7 1566,-4-2 0,2-5 533,-4-2 0,0 1 0,-2-5 0,-1 0 0,-3-1 0</inkml:trace>
  <inkml:trace contextRef="#ctx0" brushRef="#br0">19190 14674 8140,'9'-19'0,"0"1"0,4 2 1629,-1 1-694,5 3-232,-3-5 0,6 6 353,2-1 0,0 3-479,3 2 1,-1 0 27,-2 4 0,-3 0-28,3 3 0,-6 0 80,-4 0 0,-2 4-212,0 2-204,-5-2-31,-1 5 1,-1-4-457,0 4 184,0 0-164,-3 1 1,0-1-249,0 0 0,-1 4 112,-2-1 0,2 4-305,-2-4 1,1 2 294,-1-2 0,2 1-29,-2 3 0,-1-3 393,0-3 12,1 3-111,3-2 1,-4 3 945,-2-2-431,2-1-94,-4 2 1,5-4 204,-3-3 0,0 2-121,-3-2-2215,4 2 1277,-4 2 1,7-4-855,-4 0-788,4 0 2182,-2 4 0,4-5 0,0-1 0</inkml:trace>
  <inkml:trace contextRef="#ctx0" brushRef="#br0">20354 14348 8140,'-5'-19'0,"4"5"2099,-2 2 1177,2 5-211,-3-1-713,3 7-1512,-3 1 1,1 5 93,0 4-478,-5 5-238,3 5 1,-5 5-95,-2 7 117,1 3-246,-2 3 1,2 1 15,-1 2 0,2-1 180,-3 1 1,3-3 79,1-3 0,-1 2-1340,1-5 1,4-5-94,2-4 0,-1-6-318,0-4 525,1-2-175,3-4 591,4-2 194,2-4 1,3 0 757,0 0-368,5 0 0,-3-1-121,5-2 1,0-3 29,6-3 0,-2-3-225,1-1 1238,-1-3-659,-1 1 1,-1-3 798,1-1 0,-2 0-143,-1 1 1,-4-1 128,-6 1 1,2-1-484,-5 0 0,0 2-1,-3 1 0,0 6-301,0 4 0,-4 4-44,-2-1 0,0 1-362,0 2 1,0 2-423,-3 1 0,-1 3-1713,1 6 1188,0 3 610,-1 3 0,4 2-2526,0 2 1443,4-3 557,-2 4 0,4-1-249,0 0 1,1-4 627,2-2 0,3-6-4,7-1 0,1 0 98,5-6 458,3 0-45,-2-11 0,7-4 243,-2-10-114,6-1-311,-6-5 0,6-5 948,-6-5-1344,-3 1 1043,-8 15 0,-1-1 0,7-19 948,2-1 0,-6 1-350,0 5 0,-6 8 1501,-1 4-1777,1 9 0,-10 7 110,0 5 0,-4 8-163,-6 2-418,1 6-176,-5 7 0,3 5-249,-4 4 0,-1 5 185,-3 4-856,5 4 814,-4 6 0,8-1 136,-2 1-1651,1 4 1031,6 0 0,-2 1-68,4-2-1089,4-3 1029,4 0 0,5-8 56,3-2-59,-3-10 475,3-4 1,-3-14-307,-1-6 0,-3-1 435,1-2 0,-5-5 581,1-1 0,-2-3-12,-1-4 1,-1-5 1120,-2-7 0,1 1-418,-5-1 252,1 5-645,-3-7 0,3 6-1482,-1-4 285,5 5 95,-2-3 1,4 7-150,0 1 0,0-1-222,0-2 1,7 0-994,3 3 1,5-3 638,1 2 0,5-2-12,4-4 1,2-2 315,1-4-1045,4 0 1462,1-4 1,1-1 643,1-4 0,-5 1-265,1 2 0,-7 0 198,-2 6 0,-3 0-280,-4 9 2763,-1 2-859,-9 8-326,-1 4-103,-4 1-349,0 4-17,-4 12 1,0 1-639,-2 12 1,-3 0-460,3 6 0,-1-1-250,1 5 1,-3 2-129,3 3 0,1 4 198,-1-4 0,4 0-321,-1-2 0,-2 1 36,2-2-2411,0 2 2037,3-10 1,0-2-248,0-8-1511,4-5 692,-3-8 1436,4-2 1,-10-17 0,0-2 0</inkml:trace>
  <inkml:trace contextRef="#ctx0" brushRef="#br0">20940 14581 8140,'-5'-15'0,"2"3"0,-1 2 3276,1 0-722,-1 5-1817,4-3 1,0 6 900,0-4 0,5 3 462,1 0-1328,2-2-393,6 0 1,0-1 174,5 0-930,3-1 364,2 2 0,6-3-2835,4 2 794,0 2 1744,16-5 0,-1 7-511,-20-1 1,1 0 0,2 2 0,0 0 458,2 0 0,0-1 0,2-1 0,1 1 1,-2-1-1,0 1 0</inkml:trace>
  <inkml:trace contextRef="#ctx0" brushRef="#br0">21853 14665 8140,'-10'-18'1026,"1"2"0,3 3 612,0 4 0,3 3 1543,0-1-2338,2 5 257,1-2 1,0 5-509,0 2 0,0 0-468,0 7 1,0-1 1,0 10 0,-4-2-77,-2 8 1,1 0 311,-1 3-3316,-1-4 2043,2 2 1,-2-5-345,4 4 0,-3-4-383,3 0 1,-2-2 1438,2-3 0,2 1 0,-3-2 0</inkml:trace>
  <inkml:trace contextRef="#ctx0" brushRef="#br0">21918 14236 8140,'0'-13'244,"0"2"1,1 1 439,2 4 1,-1 4-740,4-1 1,-3 4-834,3 5 1,1 5 338,2 11 0,-3 6 213,0 6 0,-4 7-117,2 2 77,1 3 1,-4 4 0,3 2 0</inkml:trace>
  <inkml:trace contextRef="#ctx0" brushRef="#br0">21983 14776 8140,'9'-18'422,"1"-1"-121,-1-4 1,4 1 27,3-3 0,1 2 147,2 4 1,0 1 297,-1-1 1,1 5-297,0 1 1,-4 4 385,1 3 0,-5-2-232,1 5 0,-4 0-51,-2 3 1,-4 1-291,1 2 0,-2 3-232,-1 3 0,0 0 16,0 0 0,0 5-135,0 1 0,0 4-1448,0 3 0,0-3 775,0 3 1,0 1-2545,0-1 3196,4 4 0,-3-3 0,3 5 0</inkml:trace>
  <inkml:trace contextRef="#ctx0" brushRef="#br0">22905 14609 8140,'-3'-13'1461,"-1"1"1,0-1-550,1 4 0,1 0 12,-4 0 1758,4-1-1739,-6 1 1,6 1-241,-5 1 1,4 0-145,-3 4 0,3 0-446,-3 3 1,3 0-272,-4 0 0,4 3-379,-3 0 376,0 9 191,-3-6 0,-1 8-39,1-1 1,-1 1-269,-3 5 0,3-4-500,-3 1 1,3 0 92,1 6 0,-1-2-273,1 1 0,3-4 312,0-1 0,3-4-99,-4 3 1,5-3 206,-1 0 0,2-4 150,1-2 0,4-4 413,3 1 0,1-2-24,1-1 1,4-4-48,-1-2 0,4-4 14,-4-2 0,3 2 381,-2-3 0,-1 3 188,-2 0 1,-4 4 627,0 0 0,-1 3 353,1-3-529,3 4-1955,-8-7 445,7 8-942,-7-3-42,3 4 0,0 4 660,2 3 0,3 1 844,0 1 0,5 0 0,0 1 0</inkml:trace>
  <inkml:trace contextRef="#ctx0" brushRef="#br0">23314 14599 8140,'-4'-13'1638,"3"3"0,-4-3 0,2 7 0,1-1 0,-4 4 0,3 0 0,-4 3 0,4 0-924,-3 0 0,0 0-410,-3 0 0,-1 7-286,1 2 0,0 4 193,-1-1 0,1 1 45,0 3 0,2 1-1977,1-1 1392,4 2 1,-2-3 0,4 0-1311,0-2 1,3-1-1,0-2 1,5-1 347,2 0 0,0 0 436,6-3 0,-1-2-224,4-4 0,4 0 345,1 0 734,-1 0 0,8-4 0,-2-1 0</inkml:trace>
  <inkml:trace contextRef="#ctx0" brushRef="#br0">23715 14143 8140,'-4'-18'0,"-1"3"2336,-1 3 940,2 5-1638,0 3 0,2 5 0,-4 2 0,-1 7-785,-2 5 72,0 7-531,-5 2 1,4 5-725,-2 2 0,-2 2 294,2 4 1,-2 0-371,2 1 1,2-1-552,-3 0 0,4 0-682,3 1 1,-3-1 255,3 0 1,2-4-257,1-2 1,3-2 587,3-1 0,3-1 1051,7-2 0,-2-2 0,5-5 0,2-1 0,6-5 0,5-4 0</inkml:trace>
  <inkml:trace contextRef="#ctx0" brushRef="#br0">23975 14618 8140,'4'-15'2023,"-1"-1"-920,4 0-656,-6 2 1,3-3 1190,-4 5 0,3 0-458,0 2 1,0 1-320,-3 0 1,-1 0-164,-2 3 1,1-1 128,-4 4 1,3-1-364,-3 1 0,3 2 11,-4-3-931,1 3 0,-3 2 356,0 3 0,-1 1-644,1 4 1,0 1 86,-1 3 1,-2-2-535,-1 5 1,1-2 460,3 2 1,-1 1 40,1-1 1,1-2 99,2 2 0,-2-4-77,5 4 0,0-5 181,3 2 0,0-6 168,0-1 1,1-4 575,2 1 0,3-2-144,7-1 1,-2-1 13,5-2 1,-4-2-18,4-4 0,-4-4 208,4 1 1,-5-1 11,1 4 1382,-5 4-323,1-3-303,-3 2 1,1 0 161,1 0-1818,-5 4 204,2-2 1,-4 5-246,0 2 0,-3 2-170,0 4 1,-1 1-861,4-1 1,0 0 513,0 1 1,0 2-707,0 0 1831,0 1 0,5 0 0,0 2 0</inkml:trace>
  <inkml:trace contextRef="#ctx0" brushRef="#br0">24376 14488 8140,'0'-15'1213,"0"3"0,0 1-840,0 2 2152,0 0-1601,0 0 0,-1-1 48,-2 1 0,-1 3 270,-3-1 1,-1 4-647,2-3 0,-2 4-285,-2-1 1,1 2-336,0 1 0,0 1-248,3 2 0,-1-1-352,4 4 0,-3 1 184,2 2 1,1 3-562,3 1 0,0 2 328,0-2 0,5 2-81,1-2 1,-1 0 620,1-1 1,-1-1-43,1 1 0,3 0 145,-3 0 1,-1-2-36,1 3 0,0-3 120,0-1 1,-2 1-158,-4-1 0,3-3 14,0 0 1,0 1-1,-3 2 345,-4 0-183,-1-4 1,-4 4-358,-1-3 1,1-2 41,0-1 1,-1 1-1267,1-1 1,1 2 1506,2-2 0,-3-2 0,4 3 0</inkml:trace>
  <inkml:trace contextRef="#ctx0" brushRef="#br0">24674 14432 8140,'0'-15'649,"0"3"0,0 2 786,0 0 1,0 1 1456,0 0-1476,0 3-320,0-2 342,0 7-1212,-4-3-657,-2 4 0,0 1 344,0 2-296,0 2 350,1 5 1,1 2-340,4 0 1,0 5-647,0-1 1,0 1-187,0 2 0,1-1 503,2 1 1,2 0 503,4-1 1,-3 1 288,1-1 1,-2-2 450,1 0 0,-2-5-257,-4 1 1,0 0 421,0 0 1,-1-5 234,-2 3 0,-3-6 695,-7 2 0,2-4-1778,-5 1 0,5-2 50,-1-1 1,-1 1-1550,4 2 1,-2-1-1639,4 5 3107,3-5 1,4 6-1,5-3 1</inkml:trace>
  <inkml:trace contextRef="#ctx0" brushRef="#br0">25214 14059 8140,'9'-28'3276,"-4"5"0,4 0-689,-8 13-1823,3 1 1,-5 14 153,-2 5 1,-4 8-237,-5 10 1,-3 9-66,-3 6 0,7-18 0,-1 1-626,0 1 0,-1 2 0,1-1 0,-1 0 151,-1 3 0,1 1 0,-1 0 0,1 2-525,-4 1 0,-1 1 0,0 2 0,-1 0 253,-1-1 0,0 0 0,0-1 0,1-1-83,1-3 0,1-1 1,1-3-1,0-2-211,2-2 0,0-1 0,-8 21-1142,3-6 0,5-6 259,4-7 1,2-4-333,2 4 1,-3-4-1639,3 1 3277,-2-3 0,0 0 0,2-1 0,1 1 0</inkml:trace>
  <inkml:trace contextRef="#ctx0" brushRef="#br0">17737 15614 8140,'-6'-8'709,"0"2"0,3-1 925,-4 3 1,5 0-838,-1 1 394,2 2-75,1-3-1049,0 12 1,-1 0-591,-2 7 255,2-4-83,-3 7 0,4-7-944,0 5 952,0-1-57,0 4 1,0-3-401,0-1 1,1 0 238,2 0 0,-1 2-86,4-5 1,1 1 240,2-4 0,0-4 174,0-2 1,5-2-1,1-1 1,2-4 158,-1-2 0,0-4 274,-4-2 0,1 2 197,-4-3 0,-1 3 560,-1 1 0,-2 0-48,-2 3 190,-2-2-1200,3 7 62,-4-3 72,0 4-7,0 8-517,0-2 211,4 8 16,-3-9 977,8 3-246,-8-7-10,7 3 0,-4-8 551,2-2 1,1-2-233,-3-2-257,3-3-340,-6 3 1,7-8-1407,-2 2 1,1-2 305,2-4 1,-2 1-1116,6-3 2035,1 3 0,0-2 0,5 4 0</inkml:trace>
  <inkml:trace contextRef="#ctx0" brushRef="#br0">18324 15624 8140,'0'-7'1494,"0"1"0,-3 3-204,0-3 148,-1 0-740,0-4 1,3 4 1178,-2 0-437,-2 4-751,0-2-340,0 0 0,-1 3 3,3-3-291,-2 3 179,-4 1-879,4 0 544,-4 0 1,4 5 186,-4 1-982,0 2 657,-1 6 0,1-3-59,0 4 1,-1 1-191,1 3 1,1-1-1206,2 1 816,-3-1 406,8 1 1,-3-3-885,4-1 977,0-4 1,0 3-1,1-5-189,2 1 0,4-5 140,5-2 1069,-2-2-551,4-1 0,-2-4-19,1-3 1,2-4-7,-3-1 1,1-4 2027,-4 4-1052,1-1-584,-1 4 1,-3 0 1977,0-1-1227,-4 1-487,2 4-725,-4-3 120,0 7-3111,0-4 2194,5 5 0,-4 2-845,2 1 1,2 2-750,1 4 1405,2 0 571,-2 1 0,2-1 412,-2 0 0,6 1 0,3-1 0</inkml:trace>
  <inkml:trace contextRef="#ctx0" brushRef="#br0">18482 15670 8140,'-4'-5'3276,"3"-3"0,-3 7-1511,0-3-820,3 4-352,-4-5-872,5 4-185,0-3-249,0 13 1,0-3 650,0 6-2576,0-2 1852,0 4 1,0-1-2357,0 3 3142,0 1 0,0-2 0,0 4 0</inkml:trace>
  <inkml:trace contextRef="#ctx0" brushRef="#br0">18463 15568 8140,'0'-19'0,"0"0"0,1 4 0,3-1 0,1 1 0,8 0 0,2 2 0</inkml:trace>
  <inkml:trace contextRef="#ctx0" brushRef="#br0">18705 15316 8140,'0'-13'1258,"4"3"277,-1-3 0,0 3-575,-3 0 790,0 5-445,0 1 114,0 4-2064,0 13 0,0-2 517,0 11 0,0 3-1164,0 2 1,0 2 274,0 6-1943,0-1 2223,0 3 1,0 3 47,0 1 1,0-1-65,0-3 0,-1 2 753,-2 1 0,2 2 0,-4 5 0</inkml:trace>
  <inkml:trace contextRef="#ctx0" brushRef="#br0">18584 15707 8140,'-8'-17'0,"2"1"0,2 0 2570,4 3-1164,0 1-832,0 3 1,1-1 866,2 1-732,6 0-235,2-1-513,6 5 109,-2-3 1,3 3 290,1-5-2240,4 5 1397,-4-3 0,8 7 373,-2-2-3136,6 2 1004,-2 1 2241,3 0 0,0 0 0,1 0 0</inkml:trace>
  <inkml:trace contextRef="#ctx0" brushRef="#br0">19218 15214 8140,'-5'-5'3276,"4"-4"-515,-7 8-564,7-7-1390,-3 7 0,4-2 73,0 6 46,-4 2-532,3 5 1,-4 4 46,2 5-231,1 3 1,-3 6 150,2 0-1038,2 0-176,-3 4 411,0-3 0,3 8-514,-2-3 0,2 1-80,1-1 1,0-1-604,0-2 1,1-2 105,2 2 0,-1-3-824,4-3 2357,0-2 0,4-9 0,-1 0 0</inkml:trace>
  <inkml:trace contextRef="#ctx0" brushRef="#br0">19413 15437 8140,'-1'-5'3164,"-2"2"-1462,2-2-17,-7 4-4,7-3-571,-3 0 2,4 3-1251,-5-4-447,4 10 0,-3 0-1655,4 4 1166,0 5 754,0-4 0,0 6-2490,0-3 1840,0 3 1,0-4 970,0 3 0,-4 1 0,-1 2 0</inkml:trace>
  <inkml:trace contextRef="#ctx0" brushRef="#br0">19869 15465 8140,'-9'-9'2010,"0"4"-1675,4-3 1451,-4 2-460,8 1-578,-7-3 412,7 7-163,-3-3-40,4 0-85,0 3 2015,0-4-2420,-4 5-227,3 0-344,-4 0 0,1 0 159,-2 0-189,-2 0 1,-1 0 213,-1 0-1187,1 0 753,0 0 0,-1 4-529,1-1 0,3 4-111,0-1 0,4 2-376,-2 2 1,3-1 759,1 0 1,0 4 103,0-1 0,5 4 268,1-4 1,5 5 195,2-2 0,2-1-319,-3-2 785,5 3-412,-7-5 1,4 3 184,-5-3 0,-1-1 269,-1 0 1,0-3 1733,-4 1-1422,0-1 0,-7 3 302,-2 0 1,-4-2-347,-2-1-1414,-3-4 553,1 6 1,-3-6-550,5 5 0,-3-4-799,2 3 0,1-4-1802,2 1 776,5-2 2501,-3-1 0,7-4 0,-3-1 0</inkml:trace>
  <inkml:trace contextRef="#ctx0" brushRef="#br0">20298 15177 8140,'0'-10'0,"0"1"2488,0 4 788,0-3 0,-4 7-1014,-2 1-1670,-3 5 1,0 9 373,-1 5-616,1 4 1,-3 5 124,-1-1-595,1 6-672,3 0 743,-1 0 1,5 2-21,2-4 1,2-1 239,1-5-1621,0 2 956,0-8 1,4 3-320,2-6 1,4-3-425,2-4 0,2 1-155,5-1 0,1-4 276,1-2 1,3-2 221,4-1 1,1-1 75,2-2 818,-2 2 0,7-9 0,-1 2 0,1-3 0,1-1 0</inkml:trace>
  <inkml:trace contextRef="#ctx0" brushRef="#br0">20205 15391 8140,'-9'-6'3276,"3"-1"-1638,2 5 0,4-3 0,0 2 0,4 1-123,2-4 1,7 4-1864,2-1 1,3-2-343,0 2 0,2-1 660,2 1-2992,2 2 2135,-1-3 1,3 4-753,-4 0 1,1 0 1583,-2 0 1,-5 0-1,2 0 1</inkml:trace>
  <inkml:trace contextRef="#ctx0" brushRef="#br0">19832 15186 8140,'-14'-4'0,"0"-1"1187,5 0-711,4-4 0,2 8 240,6-2-2893,6 6 2177,5 2 0,13 9 0,2 0 0</inkml:trace>
  <inkml:trace contextRef="#ctx0" brushRef="#br0">20912 15633 8140,'-9'-3'3276,"0"0"-1638,-1-5 0,2 6 1638,2-4-4079,2 4-808,4-2 1,1 4 1610,2 0 0,6 4 0,6 1 0</inkml:trace>
  <inkml:trace contextRef="#ctx0" brushRef="#br0">14935 16704 8140,'0'-10'0,"0"1"1500,0 0 1,1 0-340,2 3-515,6-2 0,6 4 1,3-3 1389,1 0-1326,8 1-891,-2 1 494,11-3 0,-3 6-184,4-5 0,3 4-481,1-3 1,0 4-329,-1-1 0,0-1-178,3 1 0,-7 0-2419,2 3 3254,-7 4 1,1 5 0,-4 6-1</inkml:trace>
  <inkml:trace contextRef="#ctx0" brushRef="#br0">15987 16862 8140,'-10'14'303,"1"3"38,0-5 1,-1 1 513,1-4-372,4-4 138,1-1 1192,4-4-1348,0 0 0,1-7-337,2-2 0,2-8 95,4-1 0,1-2 0,-1-5 0,5-4 172,1-5 0,3-6-180,0-4 1,1-2 123,-10 21 0,1 0-225,-1-1 1,0 0 0,1-2 0,0-1 0,0 1 0,0-1 28,1-1 0,0 1 0,0 3 1,0 1 217,8-19 168,-5 9 180,0 11-348,-5 7-420,-4 12 89,-1 1 0,-4 11-96,0 2 1,1 4 85,2-1 0,1 6-211,3 3 1,0 6 100,-4 1 1,3-3-779,-3 3 0,5-2 196,-2 2 1,-1-4-379,1 1 0,0-5 489,4-1 0,2-5 32,0-5 0,2-3 401,-2-3 1,2-3-53,1-3 1,3-7 457,-3-5 0,3-7-10,1-3 1,-4-3 267,1-3 0,-2 2-7,2-2 0,0 1 378,-3-1 0,-1 6-199,-3 1 823,-4 3-933,0 6 1,-2 5 424,0 4-666,0 4 0,-3-1 122,0 6-554,-4 2 1,2 8 141,-4 3-430,3 1 354,-1 6 1,1 1 150,0 4 1,-1 0 112,1 0 1,2 0 105,-2 0-3638,2 4 1638,1 1 1,0 2-1639,0 2 0,0-6 2087,4 10 1,1-9 1189,4 2 0,2-4 0,1-4 0,4 0 0,1-4 0,2-1 0</inkml:trace>
  <inkml:trace contextRef="#ctx0" brushRef="#br0">16806 16611 8140,'0'-10'1638,"-4"1"0,3 3 658,-2 0-773,2 3 987,1-1-2307,0 4 0,0 8-734,0 1 1,1 2 406,2-1 0,2 2-420,4 0 1,1 1-52,-1-4 1,3 0-109,1 1 0,0-4 233,0 0 1,-3-4 164,2 1 0,2 1 288,-2 0 1,-2-1 270,-4-3 0,-1-4 571,1-3 1,-2-1-427,-4-1 0,-1-1 338,-2 1 0,-2-3-133,-4-1 0,-4 1 410,1 3-688,0-1 1,-1 1-123,1 0-118,-1-1 275,4 1-401,0 0 110,3-1 0,2 4-627,4 0 310,0 4 168,4-6 1,6 2-146,5-3 0,3 1 236,1 2 0,0-2 264,3 5 0,-1-3 2,3 3 0,0 0 354,1 3 1,-2 0-193,-5 0 68,1 0-197,0 4 1,-4 1-272,1 5 1,-6-1 119,-1 0 1,1 0-615,-4 1 1,1 2 175,-1 1-1203,-2-1 991,1-7 1,-4 3-551,2-1-347,-2 1 527,-1-3 344,0-1 475,0-4 0,3-1-95,0-2 1,3-3 385,-3-7-87,5 3 76,-3-7 0,1 5 316,0-3 0,0 2 307,4-2 564,-5 3-470,3-1-394,-7 4 1,4 3-406,-2 3 1,-2 6 55,3 4 1,-3 2-376,-1 3 0,0 0-500,0 3 0,0-2-875,0 2 1,1 1 272,2 2 1,2-2-376,4-1 1,2 0-383,1 0 2021,7-1 0,4-1 0,5 2 0</inkml:trace>
  <inkml:trace contextRef="#ctx0" brushRef="#br0">17765 16452 8140,'-9'0'1638,"-1"-3"0,2-1 1638,2-1 0,2 3-2460,4-6 1,2 5-170,4-3-2456,0 4 1331,12-2 0,-4 3-530,5-2 1,3 2-632,-1-2 1,5 2 1360,-1 1 0,6-4 0,2-2 1</inkml:trace>
  <inkml:trace contextRef="#ctx0" brushRef="#br0">18333 16331 8140,'-5'0'2599,"-3"0"-2057,2 0 643,1 0 0,1 4-694,4 3 0,0 4-188,0 1 1,0 4-129,0-4 1,0 5 88,0-2 0,0 6 44,0 1 1,0 1-216,0-2 0,0-1-167,0 2 1,0 1 51,0 2 0,0-3-179,0-3 1,0-1 244,0-2 0,0 0 21,0 0 1,0-6 253,0-4 1,-3-3-29,0 4-371,0-5 283,3 2 80,0-4 0,0-7-143,0-3 0,0-5 163,0-1 1,3-1-375,0-2 1,1-4 17,-1-1 174,-2-3-51,8-5 1,-7 2 202,4-5 1,-3 0-248,3-5 0,1-3 81,6-3 1,-2-1-215,5 1 0,-1 3 311,4 3 1,4 6-145,1 3 0,0 10-180,1 6 1,-3 4-158,3 5 0,-1-1 121,4 4 0,0 0-956,0 3 1,-2 1-116,2 2 0,-2 2-412,5 4 1,-2 4-247,-1-1 1885,-4 5 0,0-3 0,-1 5 0,2-1 0,0 1 0</inkml:trace>
  <inkml:trace contextRef="#ctx0" brushRef="#br0">18314 16499 8517,'-9'-4'226,"4"2"961,2-5 1,3 1-163,3-3 1,3 0 5,7-1 1,1 1-383,5 0 0,-1-1 145,1 1 0,4 4-195,2 2 0,-2-1 56,2 1 0,-1 0-224,1 7 1,-2 1-191,-5 4 0,0 1-313,-3 3 0,-1 1 46,-5 5 0,-1 0-7,-2-1 0,-1 1-32,-5-1 1,3 1-388,0 0 1,0 1 2,-3-1 1,-3-3-207,0-6 1,-3-1-124,2 0 444,1-3-207,-1-2 1947,3-4-1007,-3 0 0,4-4-2,0-3 0,0-4-234,0-1 0,1-5 6,2 2 1,1 0 89,2 0 1,3 2 25,-3-2 1,2 2-250,2-2 1,-1 2 71,0-2 1,4 3-877,-1 0 0,5 2-436,-2 0 1,3 4-436,0 0 1,4 4 104,0-1 0,4 2 1534,-2 1 0,3 0 0,1 0 0</inkml:trace>
  <inkml:trace contextRef="#ctx0" brushRef="#br0">19041 16517 8140,'-10'6'2129,"-2"-2"-491,0-4 0,-1 3 0,4 0 0,1 1-25,1-1 1,0-1-1026,4 4 1,0 1-214,3 2 1,0 0-2015,0 1 1,0 0-404,0 2-1235,4 3 2764,-3 3 1,11 1 0,-1 0 0</inkml:trace>
  <inkml:trace contextRef="#ctx0" brushRef="#br0">19078 16247 8140,'-4'-27'1638,"-1"3"0,-1 4-3001,3 5 818,6 7 1,3-3 0,4 8-956,2 1 1500,3 1 0,3-3 0,1-2 0</inkml:trace>
  <inkml:trace contextRef="#ctx0" brushRef="#br0">19832 16452 8140,'-9'-13'0,"3"1"0,-1-3 3276,1 4 0,-3-7-1724,4 8 1,-4-4 85,3 5 0,-2 0-543,-1-1 1,-4 2 60,1 2 0,-5 2-750,2 4 0,0 1-173,0 2 0,-4 5-591,-3 4 1,1 6 298,2 1 1,4-1-718,-1 4 0,5 2 110,-2 1 0,4-2-638,3 2 0,2-3 505,4 3 0,0-1 272,0 0 1,8-1-1113,4-4 1,9-2 1179,4-1 1,6 1 0,2-2-1</inkml:trace>
  <inkml:trace contextRef="#ctx0" brushRef="#br0">20102 16536 8140,'0'-19'1025,"0"1"127,0-1 0,-3 5 1167,0 1-1168,0 3-671,3 1 1,-3-1 2795,0 1-1732,-5 0 1,3 0-455,-4 3 0,3 2-121,-1 4-401,1 0-1263,-3 0 649,0 0 0,0 4-802,3 2 0,-1 4 158,4 2 1,-4 0-509,0 3 0,2-3 287,-1 4 1,3-4-123,-3 4 0,4-5 332,-2 2 0,3-3-1008,1-1 660,0 1 601,0-1 1,5-4 402,1-2 1,2-2-147,1-1 1,-2-4 474,-1-2-150,0 2 1,0-4 514,0 1-530,1 3 0,-1-3 121,0 4 1,-3 0-149,3 3 0,-3 0-310,4 0 1,0-1-17,5-2 1,0 1 50,3-5 0,4 1-107,3-3 1,4-5 163,2-1 0,4-7 309,6-3 1,-1-7-133,0-5 0,-4-1 632,-17 16 0,-1 0 0,14-21-269,-14 20 0,-2-1 0,-1 0 1,-1 0 919,8-23 1,-6 4-538,-7 8 0,-1 8-22,-1 5 264,-3 2-609,3 10 0,-8-2 23,-3 9 0,2 1 6,-1 5 0,-4 3-94,-6 3 0,-1 8-659,-2 5 0,3 4-287,1 2 0,-1 4 419,-2 2 1,3-1-2571,3 1 1670,2-4 458,0 7 1,5-5-297,2 2 0,4 1 229,5-4 1,5-4-173,7-5 1,5-1 100,2-2 201,6-2 210,-2-12 1,3-1 249,-4-4 1,0-1 268,0-2 0,-6-7 902,-3-5 0,-1-3 284,-6 0 0,0-1 180,-2 0 0,-5 1-659,-2-1 1,-2 4-34,-1-1 0,0 5-90,0-2 0,-1 3 224,-2 1 1,-2-1-434,-5 1 1,0 4 35,-2 2 0,1 2-632,-1 1 1,2 1 71,0 2 1,1 3-1508,0 7 794,3-3 250,-2 8 1,6-4-424,-4 5 0,4-4-389,-1 1 0,2-1-403,1 4 1,0 3 22,0-1 1,4 1-24,2-3 1,6-2-1,4-1 1,2 0 291,0-3 1039,1-1 308,-1-3 0,-2-3 500,-1-3 1,-3-2 1501,0-1-1435,-6 0 1,-1-1 1454,-5-2-384,0 2 0,0-5 1289,0 3-2388,0 2 0,0-4-254,0 2 0,0 1-261,0-4 0,1-1 114,2-2 1,-1-1-106,4-3 1,0 2 143,4-5 1,0 1-116,2-4 0,0 0-386,3-3 1,1 1 121,2-4 0,-2 5 171,-1-2 107,1 7 0,2-1 0,0 6 360,-2 1 0,-3 6-495,-4 0 1,1 3-329,-1 3 0,-1 2-207,-2 5 0,3 0-578,-3 3 0,1 1 34,-1 5 0,3-4 471,-3 1 0,2-2-555,1 2 0,5 1 460,1-1 1,0-3 156,0 0 0,1-6 391,3-1 0,-2-4 374,-1 1 0,-2-3 489,-1-3 0,-6-2 817,2-4 1,-5-1 171,2 1 0,-3 0 0,0-1 0,-3-2-586,-3 0 1,-3-1-425,-3 4 1,0 0 33,-1-1 1,1 2-379,0 2 1,-4 2-361,1 4 0,0 0 253,2 0 1,1 2 108,0 4 0,-4 0-1925,1 7 1,2 0-1,4-1 1,1 2-1,-1-2 1,-1 2 54,4 1 1,-1 0 943,4-3 1,1-3 196,3 1 0,1-2 83,4-5 1,3 0 282,1-3 1,3-5 173,0-4 1,5-6 628,0-6 1,2-1-539,-1-6 0,-1 0 1160,3-9 0,0 0-252,1-6 1,-2 3-78,-5-4 0,-2 1-534,-1-4 1,-3 5-64,0 1 0,-2 8-120,-4 5 0,-1 6 302,-2 6-589,-2 7 0,2 9 105,-6 6 1,-2 6-789,-4 4 1,-1 6-129,1 3 1,1 1-370,1 2 0,0 4 389,4 3 0,0-2-116,3 1 0,0 0 87,0 3 0,2 0-347,4 1 0,5-4 247,7 0 1,5-5 904,2-1 0,3-7 0,3-6 0,-2-8 0,2 0 0,-2-5 0,-1-7 0,-4 0 340,-3-4 1,-6-3 568,-6-1 1,-1-2-190,-5 2 1,1-3 461,-4 0 0,3 2 456,0-2 0,0 2-636,-3-2 0,0 0 349,0 3 0,-1-2-336,-2 2 1,2 1 56,-2 3 0,-2 2-478,2 1 1,-1 1 594,1-1-882,2 2 0,-4 0-252,2 1 0,1 0-1256,-5 3 660,5 4 492,-6-3 1,4 8-1018,-2-3 0,-2 5 16,1 2 0,0 0-305,1 0 0,-2-2 664,1 4 0,2-2 19,-1 2 1,3-3 36,-3 0 1,4-1-837,-1-2 1104,1 0 1,2-3 95,0 1 1,2-5 563,1 1 0,1-3 23,2-3 1,2-3 216,-2-3 0,3 0 23,0 0 1,0 0 630,1 3 0,-4-2-596,0 2 1,-3-2-85,3 2 0,-3 1-1268,4 2 1,-4 2 556,3-2 1,-3 2-1457,3 1 774,-4 0-183,7 0 0,-7 1-570,4 2 1,0 2 251,3 4 0,1 1 701,-1-1 0,0 0 686,1 1 0,3 3 0,-3-3 0,4 1 300,-5-5 1,1-1-259,-1 1 1414,0-2 906,0-4-724,-3 0 0,-2-4 0,-4-2 0,0-2-41,0-2 0,0-2-916,0 0 0,0-4-52,0 4 0,0-4-730,0 4 1,3-5 156,0 2 0,4-3-827,-1 0 1,4 0 282,2 2 0,0-1-164,3 1 1,1 3-540,2 0 0,2 3-448,2 1 1,2 0 1328,7 3 0,3-6 1,3 2-1</inkml:trace>
  <inkml:trace contextRef="#ctx0" brushRef="#br0">22709 16303 8140,'0'-14'0,"0"-3"3126,0 5-1073,0-1-978,0 4-538,0 0-310,0 0-114,0 3 1,-3 3 1524,0 6 0,-4 4 0,1 5 0,-3-1-1290,0 5 1,3-1-897,0 4 1,3 0-321,0-1 0,2-2 340,1-1 0,4-3-497,3 0 1,1 2 542,1-2 0,5-1 274,1-4 0,3-3 134,0-4 1,4 0-102,0 0 0,-4-8 893,-2-1 0,-2-6 42,2-1 1,-6-3 430,-3-2 1,-6-2-392,-1-2-805,-5-2 106,-4 3 1,-3 0-299,-1-1 1,-2 7-611,2 0 1,-1 5-833,5 1 1,-3 2-1639,6 4 0,2 2 3156,0 4 0,4 4 1,0 1-1</inkml:trace>
  <inkml:trace contextRef="#ctx0" brushRef="#br0">23510 15949 8140,'0'-37'1638,"0"0"0,-1 8-516,-2 4 1,1 6-62,-5 3 1,0-1-151,-5 5 1,-3 4 152,-3 5 1,-1 2-239,0 1 0,1 2 300,-1 4 0,1 4-742,-1 9 1,0 5-277,1 4 0,2 4-589,1 5 1,3 0 201,0 0 0,2 1-1014,0-1 1,4 0-289,0 0 1,3 1-59,-3-1 1,3-3-1,0 0 1,2-3 306,1 3 0,-4-8 1332,-2-1 0,-3-4 0,-2-5 0,2-3 0,2-5 0</inkml:trace>
  <inkml:trace contextRef="#ctx0" brushRef="#br0">23044 16257 8140,'0'-28'0,"0"4"0,1 1 645,2 5 0,4 0 942,5 3 0,4-3-78,5 2 0,3 3-764,4 1 1,1 1-811,2 2 1,6 1 112,7 1-3325,1 3 2491,-2 4 0,2 1-201,-1 2 0,-3 4-2290,-1 5 3277,-10-2 0,-1 5 0,-8-3 0,-2 4 0,-5 1 0</inkml:trace>
  <inkml:trace contextRef="#ctx0" brushRef="#br0">16192 17467 8335,'-10'-9'0,"4"0"2973,0-1-1931,0 1 1,-4 1 518,1 1 0,3 2-760,0 2 1,-1 2-143,-2-2 0,0 3-246,-1 3 0,-2 2-172,0 5 0,-2 0-57,2 2 0,1 3-151,-1 3 0,3 1-51,2 0 1,0 2-420,4 1 0,0 3-2014,3-3 1250,0 4 286,0-7 0,4 8-231,2-2 1,7-3 169,2-4 1,3 0-1513,1-6 2488,3 1 0,2-4 0,4 0 0</inkml:trace>
  <inkml:trace contextRef="#ctx0" brushRef="#br0">16573 17160 8521,'-9'-33'2085,"0"3"-447,-1 8 0,5 4-126,2 9 1,1 3-375,-1 0 1,1 4 499,-4-1 0,3 3-437,-4 3 1,4 2-666,-3 4 1,0 7-334,-3 5 1,-2 4 17,-1 9 0,5 2-381,-3 4 0,4-2-740,0 3 0,-1-3-16,3-1 1,0 4 432,1 3 0,2-6-1156,-2-1 1,2-2-1,1-1 1,3 2-1,0-2 1,4-3 1638,0-3 0,3-1 0,1-5 0,1-2 0,0 0 0</inkml:trace>
  <inkml:trace contextRef="#ctx0" brushRef="#br0">16750 17551 8460,'0'-19'0,"0"1"1638,0-1 0,0 4-665,0-1 0,0 5 1798,0-2-1323,0-1-346,0 3 1180,0-2-862,-4 4-379,-1 3-928,-4 2 0,0 5-233,3 2 1,-2 3-291,2 3 1,-3 1 69,0 3 1,3-2-615,0 5 1,0-2 14,0 2 0,-2 0-202,2-3 1,2 0 424,1-1 1,1-1 32,2 1 0,0-5 189,0 0 0,0-4-166,0 3 0,2-4 511,1 1 40,2-2 0,4-2 381,0-2 1,-2 2 121,-1-2 1,-3-1 1082,3 1-1172,-4 0 270,2 3 275,-4 0-701,0 4 0,0 1-269,0 4 1,0 4-2475,0-1 1312,0 0 825,4-2 0,-1 2-1166,3 1 0,0-1 1623,3-3 0,5 5 0,0 0 0</inkml:trace>
  <inkml:trace contextRef="#ctx0" brushRef="#br0">17113 17449 8417,'0'-15'0,"-3"-2"916,0 5 0,-1-3 722,1 2 0,1 1 0,-4 2 0,-1 2 0,-2 2 0,3-1-158,0 4 0,-1-1-946,-2 4 1,0 0 180,0 0-334,3 0-799,-2 0-221,7 5 1,-3 0 216,4 4 0,0 4-439,0-1 0,0 1 91,0 0 1,1 1-600,2 5 0,1-4 578,2 1 1,3-1 288,-3 4 1,-1 0 420,1-1 1,-4 0-186,1-3 1578,-2 3-1037,-1 1 1,-1 0 144,-2 3 1,-2-2 599,-4-2 0,-4 0-578,1-3 0,0-1 28,2-5 1,1-1-2110,0-1 1,2-3-1639,1-4 2765,4 0 1,-2 4-1,4 1 1</inkml:trace>
  <inkml:trace contextRef="#ctx0" brushRef="#br0">17495 17383 8393,'-4'-14'0,"-1"-4"3276,0 4-1638,-4-1 0,4 2 0,-4 4 0,-4 0 0,1 3 0,0-1 1638,2 4-2046,-3 0 1,0 4-1718,1 2 1,1 2-164,8 4 0,-1 2-367,4 1 1,-3 2 664,0 5 0,0 3-238,3 0 1,3 2-547,0-2 0,4 3-79,-4-3 1,3 3 650,-3-4 0,0 2 200,-3-1 1,0-3 515,0 3-130,0-2 1,-4-2 0,-2 0-43,-3-3 0,-1 2-319,-2-5 1,0 0-693,-3-6 724,3 2-856,-1-7 280,8 3-189,1-4 0,5-4 392,2-2 0,6-2 498,7-1 1,2-2 127,4-1 1,-1 0 231,3-3 1,3 0 166,1 0 1,2-3 442,-5 3 0,2-6-137,1-1 0,0-3 668,0 0 1,-5-2 318,-5-1 0,0 3 0,-6 0 0,-4 1 0,-4 0 0,-3 5-315,-1 7 1,-5 1-636,-1 2 1,0 4-534,-3 2 0,5 3-425,-6 3 0,0 0-89,-2 6 0,-1-1-404,4 8 1,0 3-410,-1 2 779,1 5 33,4-2 1,-3 3-1280,5-2 1,0 2 91,3-3 0,4 0 274,3 1 1,5-5 434,4-2-164,5-3 556,3-10 1,8-1 134,2-4 1,2-6 320,2-7 0,-2-5 519,-2-10 1,-2-4-403,-4-2 0,-1-3 492,-2 0 0,-7 1 399,-5 2 0,-3-1 620,-1 4 0,-2 1-516,-1 5 1,-4 3-390,1 7 0,-1 4 335,1 5-548,-2 4 1,3-1-1011,-4 6 0,0 2 361,0 4 0,4 2 448,-1 1-274,4 3-14,-2 7 1,1-1-254,0 4 0,-2-1 145,2 1 1,-4 1 138,1-1 0,1-1 145,-1 1 0,0-4 370,-3 0 1,-1-2 640,-2-3 0,-2-3-484,-4-4 0,-1 0-358,1-3 1,0-2-377,-1-4-1030,1 0-2058,0 0-189,4 0 2457,0-4 1,14-1 0,1-5 0</inkml:trace>
  <inkml:trace contextRef="#ctx0" brushRef="#br0">18370 17551 17485,'-5'0'3276,"1"0"-4096,4 0 1,-4-4 0,-1-1 0</inkml:trace>
  <inkml:trace contextRef="#ctx0" brushRef="#br0">4553 12281 8161,'-24'-9'0,"-3"-1"2462,8 1-1571,-12 0 0,5 3 59,-8-1 166,-1 5-917,-6 2 1,2 6 492,-5 7-172,1 1 0,-4 5 1,9 0 176,4-1-515,8 5 0,8-2-334,9 4 0,4-1 182,5 4 1,9 0-403,7 0 1,9 1 346,6 2 0,4-2-385,-1 2 1,-2-5 189,-1-1 1,-3 0-224,-3 3 0,0 0 416,-7-1 1,-1-2 123,-8 0 1,-4 0 503,-2 3 0,-6-1-577,-3-2 1,-6 0-207,-4-3 1,-2 0 116,-4-3 1,2-2-518,-2-1 0,6-4 142,0-6 0,5-2-515,-1-4 1,1-5 954,2-4 0,0-9 0,-1-5 0</inkml:trace>
  <inkml:trace contextRef="#ctx0" brushRef="#br0">4376 12309 8149,'9'-24'0,"4"4"1638,-1 5 0,2 8-377,-2 1 0,-3 6 377,1 6 0,-1 1-377,-3 8 1,1 4-221,0 3 0,1 4-424,-2-1 0,1 6-429,0 3 1,1-1-132,-2 1 0,-1 0-145,1 3 1,0 2-876,0 1 1,1-3 686,-4 0 0,4-4-1271,0-9 1,-2-1 510,1-4 0,-3-5-26,3-1 1,-3-7-170,4-3 803,-5-2 0,5-6 409,-4-5 0,3 0 248,-3-5 0,5-1 62,-2-3 0,1 1-294,-1-1 0,3 1 1171,-3-1 1,-1 1-496,1 3 0,-3 1 480,3 5 1,-2 4-486,2 2 1,-3-1-238,3 1 0,-4 4-577,1 5 0,1 3-454,-1 4 0,4-2-1039,-4 4 1,4-2 145,-1 2 1,-1-3-40,2 0 0,0 2 749,5-2 1,-1-1 782,1-4 0,-2-3 0,0-4 0</inkml:trace>
  <inkml:trace contextRef="#ctx0" brushRef="#br0">4925 12616 9168,'-9'-4'3276,"4"3"-1638,-3-3 0,7 5 39,-2 2-622,2 2-620,1 5 0,0-1-26,0 0 1,1 1-18,2 3-1906,2-3 1147,8 4 0,-1-5 290,3 0-1062,1-4 831,2 4 0,1-8 4,0 2 1,-1-2-170,1-1 1,-2 0 164,-1 0 1,-6 0 378,-4 0 1646,-3-4-1152,1-1 1,-5-2-317,-2 1 1,-7 0-87,-5-3 1,-3-2-1556,-1-1 0,4 1 756,-1-5 0,2 4-902,-2-4 0,2 1 1538,2-4 0,1-4 0,-2-1 0</inkml:trace>
  <inkml:trace contextRef="#ctx0" brushRef="#br0">5130 12430 8149,'-1'8'1589,"-2"-2"1,2 0 1648,-2-3-2396,2 2 0,1 4 310,0 1 1,0-1-516,0 0 1,0 2-279,0 1 0,1-1-118,2 5 1,1-1-383,2 4 1,6 1 198,-3 1 0,3-1-529,-3 2 1,1-6 273,3 0 1,-2-4-197,4 4 1,-2-6-246,2-1 0,-2-3 206,2-6 1,-2-5 143,2-1 1,-3-7 52,0-6 1,2-1 395,-2-4 1,0 3 199,-2-1 0,-4 3 390,0 0 1,-4 4-35,1 3 166,2 2-291,-4 5 0,7 1-105,-5 8 1,3 1-427,-3 4 1,4 0 41,0 1 0,-2-2-321,1-2 0,0 1 159,3-4 0,-2 2 174,-1-2 130,0-2 1,-1 2 301,-2-6 0,2 1-300,-2-5 0,0 1-84,-3-3 0,0-3-728,0-1 1,-1-3 385,-2 0 1,2 0-1461,-3 0 1,3-2-1,1 3 1,5-3 1244,1 0 1,2-5 0,1-1 0</inkml:trace>
  <inkml:trace contextRef="#ctx0" brushRef="#br0">6359 12281 8161,'0'-9'3276,"-4"-1"-1576,-1 1-679,0 4-262,-3 1 2153,2 4-1274,-7 0 776,3 0-1086,-8 4-807,4 1 0,-4 9 306,2 1 0,-1 4-319,1 2 1,3 0-764,0 4 1,6 0 238,1 3 1,4 0-971,-1 0 1,3-5 289,3-1 1,3 1-244,7-1 0,-1-4-522,7-2 0,-3-6-178,6-1 1,1-3-1,-2-6 1,5-3-1,-1-3 1,-2-5 1595,-1-11 1,1-2 0,1-4 0</inkml:trace>
  <inkml:trace contextRef="#ctx0" brushRef="#br0">6527 12309 8161,'0'-9'0,"-1"0"3276,-2 3-1015,2-2-623,-8 7 0,7-3-650,-4 4 1,4 4-117,-1 2 1,1 3-492,-1 4 0,2 0-321,-2 3 1,3 1 139,3-1 0,-1 1 43,4 2 0,0-4-1244,4-3 1,-1 1 669,0 0 1,1-2-465,-1-5 1,3-1 183,1-5 1,-1 0 798,-3 0 0,1-1 71,-1-3 1,-3-5 205,0-6 1,-4-3-1260,2-1 1,-3 0 376,-1-3 0,3 1-602,0-4 0,0 4 544,-3-4 0,3 7-1164,0 0 1,4 5 1366,0 1 1,5 2 0,3 0 0</inkml:trace>
  <inkml:trace contextRef="#ctx0" brushRef="#br0">6843 12467 8161,'0'5'495,"0"0"1,0-4 2686,0 2-2125,0-2 1,-1 3 2206,-2-4-2460,2 0 0,-3-4-355,4-2 0,-3-6-163,0 0 0,0-8-914,3 1 1,0-2 486,0-1 1,0-1-595,0-2 1,1-2-457,2 3 1,3-3-449,7-1 1,1 4 1258,5 2 1,-1 3 0,1 0 0</inkml:trace>
  <inkml:trace contextRef="#ctx0" brushRef="#br0">7086 12439 8161,'-7'0'2331,"1"0"-1637,4 0 0,-5-1 658,4-2 1,-3-2-557,2-4 0,1-5-306,3-1 0,0-4-349,0-3 1,0-1-246,0-5 0,0-3-1038,0 0 0,2 0 790,5 3 0,-1 3-1287,6 0 1,3 5 198,0 2 1,2 4 1439,-2 8 0,3-2 0,-4 3 0</inkml:trace>
  <inkml:trace contextRef="#ctx0" brushRef="#br0">7188 12272 8161,'5'5'329,"3"3"0,-2-7 35,3 2-540,0-2 216,1-1 1,3 0 473,2 0-220,-1-4 0,2-4 159,-3-5 1,-1 0-111,-2 1 0,-1 1 796,0-1 1,-4 2-494,-1 0 0,-3 4 769,-1 0 1,-1 1-680,-3-2 1,-1 3-323,-4 4 1,-3 0-415,-1 0 1,2 1-373,5 2 1,-3-1-829,3 5 1,1-1 853,-1 3 1,4 4-531,-2-1 0,3 1 240,1 0 1,0-3-910,0 3 0,1 0 748,3 0 1,-2 2-173,4-3 1,0 2 542,3-2 0,0-1 411,-3 1 1,2-5 188,-2 0 1,0-2 937,0 1-262,-4-2 0,3-4-408,-2 0 0,-2-1 188,2-2 1,1-2-104,-1-5 1,2 1-36,-2 0 0,1-1-108,2 1 1,1-3 491,-4-1-463,5 1 1,-3 3 135,4-1 0,-3 4-485,1 0 0,-4 4 167,3-1-207,0-2 0,3 4 78,1-3 0,-2 8-564,-2 2 0,3 3-204,1 3 1,-1 0-531,4 3 1,-3 1-444,-1 2 1,0-2-358,1 0 1996,-1-1 0,0 0 0,1-2 0</inkml:trace>
  <inkml:trace contextRef="#ctx0" brushRef="#br0">7756 11899 8161,'-4'-9'0,"3"0"0,-2-1 3276,-3 1 0,5 4 0,-3 1-1658,4 16 1,-3 0-16,0 9-1109,0 3 0,3 3-34,0 4 1,0 4-218,0-1 0,4 2-1882,2 2 1,3-1 994,0 0 1,0 0-996,1 1 1,-1-2-1,0-2 1,0-2-1639,1-4 2627,-1 0 1,-4-4 0,-1-1 0</inkml:trace>
  <inkml:trace contextRef="#ctx0" brushRef="#br0">7663 12262 8161,'0'-9'1638,"-4"4"0,3-3-170,-2 1 1,2-4-1226,1-1 0,1 1 442,2 2 0,5 2-191,4-6 1,6 3-883,1 1 1,0-1 292,6 1 1,0 0-1453,3-1 1,4 1 442,2 0 1104,2-1 0,1-3 0,1-1 0</inkml:trace>
  <inkml:trace contextRef="#ctx0" brushRef="#br0">8501 12141 8161,'-5'-4'3276,"0"3"-1638,1-3 0,2 4 1638,-4 0-1360,4 0-1351,-6 0 0,3 0-265,-5 0 0,4 1-289,0 2 0,1 2 99,-2 5 0,0-3-452,4 2 0,0-2 307,3 6 1,0 1-919,0 2 0,4 1 102,2 2 1,4 3-183,2 0 0,-2 3 871,3 0 0,-3-1-9,-1 1 1,-3-1 371,-3 0 1,-2 1-200,-1-6 0,-8 2 87,-5-6 0,-8-1-11,-3-2 0,-6 0-453,-1-2 0,1-3-462,5-7 1,2-1-692,4-2 0,6-6 1528,4-7 0,8-6 0,6-2 0</inkml:trace>
  <inkml:trace contextRef="#ctx0" brushRef="#br0">8752 12244 8161,'-1'-5'3276,"-2"1"0,2-1-661,-7 4-1792,3-3 1,-6 5 57,-1 2 0,1 2 199,-1 5 1,1 0-87,-2 3-616,3 1 1,-7 8 75,5-1 0,3 5-160,2-1 1,5-1-651,-1 1 1,3-5 283,3 2 0,6-2-1216,3-2 0,5-4-224,-2-5 1,3 0-128,0-6 1,1 0-1,0-3 1,0-4-1,3-3 1,-2-5 1368,1-4 1,-1-5 0,-1-3 0</inkml:trace>
  <inkml:trace contextRef="#ctx0" brushRef="#br0">8938 11871 8161,'-9'-9'0,"0"1"3276,-1 2 0,1 1-1638,0 5 0,3 6 0,-1 3 0,5 7-331,-1 6 0,2 4-601,1-1 1,0 6-199,0 3 1,0 2-844,0 1 0,0 1 279,0-1 0,0 0-234,0 0 0,3-3 290,0-3 1,4-3-1281,-4-4 1,3-4 111,-3-4 1,3-8-1429,-3 1 1957,0-6 1,1 0 15,-1-6 1,1-2 306,-1-4 1,-1-5 57,4-1 0,0-4 1109,4-3 0,-4 2-595,0-5 1,-1 4 156,2-1 1,0 3-144,-4 0 0,3 2 869,-3 1 1,1 3-216,-1 3 0,-2 4 776,3 0-963,-3 4-464,3 6 0,-2 5-759,4 7 0,-3 1 364,3-1 1,1 0-934,2 0 1,1 1 393,3-5 0,-2 0 16,4-2 0,-2-1 157,2 0 0,1 0-25,3-3 0,-1-2 378,1-4 1,-1-1-86,1-2 1,-3-2 464,-1-5 1,-5 0-245,0-2 0,-2 0 996,-5-3 0,3 0-229,-3 0 1,0-2 10,-7 5 1,-1-1-224,-4 4 0,0 1-81,-1 1 0,0 0 79,-2 4 0,1 0 465,-1 3 1,1 1-1070,2 2 1,0 2 95,-1 5 1,4 2-1666,0 0 0,4 4-20,-1-4 1,2 5-1,1-2 1,1 3-1,2 1 1,3-1 33,7 1 1,2-4 156,7 1 0,2-5 802,4 2 1,4-7 645,2-3 0,2-2 0,1-1 0</inkml:trace>
  <inkml:trace contextRef="#ctx0" brushRef="#br0">9609 12262 8161,'4'-9'1076,"-2"0"241,4-1 1,-4 1 231,1 0 0,-2 3-764,-1-1 0,-4 1 853,-2-3 0,-2 3-650,-2-1 1,1 5-151,0-1 1,-1 2-435,-3 1 1,2 4-190,-5 3 1,5 2-268,-2 3 0,1 3-402,3 3 0,-3 4-151,6 0 0,2 0 510,1-4 0,2 0-1544,1-3 1,0 2 74,0-5 0,4 1 226,2-4 0,-1-4 665,2-2 1,-1-2 258,3-1 1,1-8 317,3-4 1,-4-6 217,0-4 0,1-1 338,-4-5 0,2-4-380,2-3 1,-5-2 109,-2-3 1,1-3-207,-1-3 0,3-2 726,-3-1 1,2 6 62,-2 3 1,-2 7 274,2 8 1,-2 5 788,-1 5-503,0 8 1,0 2-674,0 12 1,0 5-235,0 4 1,-3 2-766,0 4 1,-4 5 305,4 4 0,0 4-449,3-1 1,0-1 383,0 1 0,3-1-1542,0 2 1,5 3-1,-2-4 1,3 3-1,4-6 1,-2 0-1639,4-3 3277,1 0 0,-1-1 0,1-2 0,1-3 0,0-3 0,2 0 0</inkml:trace>
  <inkml:trace contextRef="#ctx0" brushRef="#br0">9916 12095 8161,'-9'-6'3276,"-1"-1"-2276,5 5 1,-2-3 2223,4 2-1408,0 2-848,3-3-873,0 12 1,0-2 59,0 7 1,0 0-788,0 0 0,3 3 258,0 0 1,3 1 20,-3 2 0,4-4-701,-4 1 0,4-5-153,-1 2 0,-1-3 312,1-1 0,1 0 402,2-3 0,0-2 476,1-4 0,-4-4-67,0-2 1,-1-3 756,1 0 1,-1-3 6,-5-1 1,3 1 504,0 3 1,0 2 79,-3 1-229,0 0-1669,0 1 568,0 1 1,4 4-674,2 0 0,-1 0 462,2 0 0,2 0-687,3 0 0,5-4 274,-2 1 1,4-5 178,3-1 1,-2-3 207,5-6 0,0-1 44,3-9 0,-3-2 0,0-7 0,-5-5-342,2-5 1,-6-1 1405,-10 22 1,0 0-1,1-23-160,-1-1 0,-3 8 992,0 5 0,-3 8 0,-3 7 0,0 7-58,-3 2 1,0 7-807,-3 3 1,-2 3 214,-1 3 0,1 7-458,-5 9 1,5 1-225,-2 4 0,0 5-328,0 5 1,2 3 111,5 0 0,-1 1-596,3 3 1,1-3-185,3 2 0,1 3-482,3 0 0,2-3 38,6-2 0,3-2 174,3-5 1,2-1-92,2-5 0,0-7 444,3-5 1,2-7 48,-2-3 1,5-4 242,1-5 1,-3-5 205,-3-7 1,-5-5 97,2-2 1,-3-4 359,-4 1 1,-5-1 302,-7 8 0,-2-4 952,-1 3 1,0 1 32,0 6 0,-4 1 0,-3 5 0,-4 1 0,-1 2 0,-1 2-807,4 4 0,-4 1-718,1 2 0,0 3-113,2 6 0,1 0 0,0 3 0,3 1 0,-1 2 0,5 1 0,-1 0 0,-1 1-284,1-1 1,1 2-249,5-6 1,2 3-1108,4 0 1,2 3-1,1-2 1,3 0 67,3-6 0,2-1 207,2-3 1,2 0-276,8-3 1,-4-2 1536,4-4 1,1 0-1,0 0 1</inkml:trace>
  <inkml:trace contextRef="#ctx0" brushRef="#br0">10987 12179 8161,'-14'4'0,"4"1"1638,-2 4 0,2-3 0,4 1 0,-1-4 1638,4 3-2777,0-4 0,3 3-3776,0-2 2977,0-2 0,8 8 0,2-4 1</inkml:trace>
  <inkml:trace contextRef="#ctx0" brushRef="#br0">2924 13696 8383,'-27'4'0,"2"3"2950,2 1-1912,13 1 0,1 1 414,9-1-1013,5 0 1,1 4 510,6-1 0,3 0-374,3-2 1,6-1-217,4 0 1,1-2-96,5-1 0,-3-4-792,3 1 1,-1-2 428,2-1 0,1-4-1480,-2-2 0,1-3 404,-1 0 0,2 1-208,-1 2 1,0-3 1381,-1 3 0,-2-2 0,-4-2 0</inkml:trace>
  <inkml:trace contextRef="#ctx0" brushRef="#br0">4087 13724 8457,'-14'4'1129,"1"-2"1268,3 5-1882,1 3 0,1 2 288,1 7-430,3 2 0,4 14-119,0 2 0,0 2 18,0-1 0,0 2-186,0 0 1,0 3 112,0-6 0,3 1-358,0-7 0,1-1-28,-4-5 0,0-3-71,0-7 0,-1-2-179,-3-7 147,3-2 0,-6-9-135,4-4 0,-4-5 125,1-4 0,0-6 230,0-4 0,3-7-79,-3-6 1,4-4-94,-1-2 1,-1-3 302,2 22 1,1 0 0,-1-2 0,0 1 79,2-1 1,0 1 0,1-2 0,-1 0-65,2 1 1,0 1-1,1-2 1,3 1-38,1 1 0,1 2 0,4-1 0,1 1 239,15-16 1,2 5-102,-2 17 0,0 7 246,0 11 1,-1 4-109,-2 5 0,-3 8 25,-3 7 1,-4 4 9,-3-3 0,-3 4 94,-3-1 1,-1 1 127,-5-2 1,0 2-350,0-4 1,-1 4-219,-3-1 0,-4-3 38,-4 0 0,-4 1-832,4-1 1,-8 2 429,2-2 1,0-1-509,2-6 0,2-1-225,-2-5 1,3-4-2187,4-2 2220,4-2 1057,5-5 0,5-5 0,4-5 0</inkml:trace>
  <inkml:trace contextRef="#ctx0" brushRef="#br0">4488 13436 8182,'4'-10'2098,"-3"1"-1153,2 0 641,-2 3-1048,-1 2 1,0 5 962,0 2 0,0 7-723,0 5 0,-3 10 22,0 3 0,-4 7-607,0 2 1,-1 1-777,-1 2 0,1 6 222,1 0 1,4-19-1,-1 1 307,3 1 0,-1 1 0,-1-3 0,0 0-1039,1 2 1,1 1 0,-2 19 75,3-2 1,4-5-623,2-4 1,2-6 1638,2-4 0,0-5 0,2-4 0,3 0 0</inkml:trace>
  <inkml:trace contextRef="#ctx0" brushRef="#br0">4860 13799 8182,'-4'-15'1431,"-1"2"1,-4 4-1127,-1 3 1,0-1-31,-2 4 1,1 0 762,-1 3 1,0 1-437,0 2 0,2 2-208,-3 4 1,3 1 110,1-1 0,-1 0 324,1 1 1,1 2-482,1 1 0,-1 2-409,2-3 0,2 4-224,1-4 1,-1 5 325,1-2 1,-4 3-136,4 1 0,0-1 70,3 1 0,0 0-559,0-1 0,0 4 67,0 0 0,0-4-29,0-2 0,0-5-1074,0 2 1089,4-3 1,1-5 66,5-2 0,-1-4 187,0-5 1,2-1-14,1-9 0,-2 1 44,3-4 0,0-1 190,0-1 1,2 1 187,-2-2 1,-1 3 202,-3 0 1,0 3 86,-3 1 0,1 4 440,-4-2 1,0 6 188,-3 1-218,0 4-1212,0-3 0,0 7 297,0 1 0,1 1-179,2 2 1,-1 2-259,1-2 0,1 3-586,-1 0 1,3 1 370,-3 3 1,4-2-177,0 5 0,-2-4 351,1 4 0,-1-1 284,1 4 0,3-1 251,-3 1 1,-1-1 22,1-3 0,-4 2 0,1-5 0,2 0 129,-2-2-5,0-5 639,-3-1 1,0-5-353,0-2 0,0-6 150,0-7 1,0-1-111,0-2 0,0-4 98,0-2 1,1 2-104,2-2 1,-2 0 5,2-3 1,2 0-96,1 0 0,4 0 47,2 0 1,2 3 210,1 1 0,3 6-158,-3-1 1,2 11 28,-2 2 1,2 5-91,-5 4 1,1 7 23,-4 9 1,0 4-102,1 5 0,-5 0-1108,-2-1 0,1 1-254,-1 0 1,1-4-597,-1-2 1,-1-1-1,5 0 1,-1-2 1524,3 0 1,0-1 0,1-3 0</inkml:trace>
  <inkml:trace contextRef="#ctx0" brushRef="#br0">5642 13771 8088,'-9'0'3276,"0"0"-1638,-1 0 0,1 0 0,0 0 0,3 5-674,-1 4 1,5 2-730,-1 4 1,2 1-247,1 2 1,0 4 80,0 0 1,4-1-955,3-2 0,5-1 645,3-3 0,4 2-623,3-5 0,-1 1-19,3-4 0,0-4 187,1-2 0,-2-2 392,-5-1 1,-3 0 65,-3 0 1,-2-4 554,-4-2 1,-2-2-280,-4-2 1,-1 1 147,-2 0 0,-6-1-108,-3 1 0,-4-1 174,0-3 0,-2 3-631,0-3 1,2 0-839,1 1 1,3-5 1214,0 2 0,-3-3 0,1-1 0</inkml:trace>
  <inkml:trace contextRef="#ctx0" brushRef="#br0">5884 13743 8088,'-9'6'0,"0"0"2035,4-4-1320,-4 7 1,8-7-68,-2 4 0,2 0 140,1 3 1,0 1 13,0-1-492,0 0 0,0 1-618,0-1 0,4 3 286,3 1 1,-2-1-772,1-3 0,0 0 474,3-3 1,1 2-406,-1-2 0,0 0-198,1 0 706,-1-4 1,0 2-8,1-4 1,-1-4 122,0-2 0,-3-3 478,1 0 1,-2-3-283,1-1 1,-1 0 1599,-2 0-1230,-2 3 0,3-3-131,-4 3 1,2 5 423,1 2-373,-2-2 1,4 4-181,-2-2-759,2 2 0,4 1-944,1 0 1,0 3 698,3 0 0,-2 0-46,4-3 0,1-1 328,3-2 1,-1-3 397,1-7 1,3-5-51,-1-7 0,1-7 425,-3-6 0,-2-3-42,-1-5 1,-1-1 780,-5 0 0,0 5 24,-7 2 0,0 7 188,-3 5 1874,0 4-2274,0 13 0,-1 11 156,-2 13 0,1 4-411,-4 5 0,0 2-215,0 4 0,2 3-338,4 0 1,0 4-361,0-1 0,1-1-975,2 2 1,-1-5 847,5 1 0,2 0-851,3-3 1,5 1 447,-2-8 0,0 4-606,0-3 1,3-1 1495,1-6 0,1-2 0,-5-3 0</inkml:trace>
  <inkml:trace contextRef="#ctx0" brushRef="#br0">6238 13566 8088,'-9'4'3276,"0"-3"-1822,-1 7 909,5-7-1522,1 4 1,8-2-315,2 0 0,6 0-295,0-3 1,9 0 120,1 0-1430,3 0 834,3 0 0,4-4-3034,3-3 1888,1-1 0,9-5-1888,5-3 3054,-24 8 1,2-1 0,3-2 0,2-1-1,0 0 1,0 0 0</inkml:trace>
  <inkml:trace contextRef="#ctx0" brushRef="#br0">7384 13603 8088,'-10'-4'1117,"1"2"243,0-4 0,2 4-809,1-1 0,0-2-148,-3 2 1,2 0 509,1 3-527,4 0 1,-6 0 65,2 0 0,-3 0-217,0 0 1,0 4-139,-1 3 0,1 1 121,0 1 1,0 1-254,-1 3 0,4-2 108,0 5 0,0-4-336,-4 4 0,4-4-93,0 4 1,3-5-203,-3 1 1,3-1-255,0-2 1,2 0 344,1 1 0,0-4-629,0 0 633,0-4 1,4 2 297,3-4 1,1 0 75,1 0 0,1-1 202,-1-2 0,-1 1 65,-2-4 1,3 1 294,-3-1 0,2-3 353,1 3 1,-2 2-385,-1 1 1,-1 1 784,1-1-798,3 2 1,-4-3-305,4 4 1,-3 3-267,0 0 0,1 4-515,2-1 1,0 2-186,1 2 1,3-1-799,3 0 1,2-2 1538,4-1 1,2-4-1,4 2 1</inkml:trace>
  <inkml:trace contextRef="#ctx0" brushRef="#br0">8063 13361 8088,'-9'-6'2666,"0"0"-794,3 4-658,-2-3-745,3 5 0,-1 6-303,0 3 0,3 1 69,0 6 1,2 2-173,1 4 0,0 0 51,0-4 1,4 1-796,3 0 0,5-5 102,4-1 1,1-1-210,2-3 0,4-1 333,1-8 0,4-1-54,3-3 0,-3-5 460,0-6 1,-1-4-83,-5-3 0,1-2 144,-2-3 1,-5-1-83,-1 0 1,-3 1 743,-3 2 1,-4-1 69,-2 4 1,-2 5 336,-1 4 1,-1 6-396,-2 1 1,1 4 84,-4-1 1,0 7-220,-4 5 1,1 6-148,0 6 0,0 4-15,-1 6 0,4 1-156,0 2 1,1 2-381,-2-5 0,2 5-84,2 1 0,2-1-305,-2 2 1,2-2-178,1-5 1,0 1-765,0-1 0,3-6-164,0 0 1,4-5 492,0-1 0,2-5-646,3-1 1792,-1-3 0,6-5 0,-2-1 0</inkml:trace>
  <inkml:trace contextRef="#ctx0" brushRef="#br0">8613 13622 8088,'-10'0'1258,"0"0"156,-3 0 1,6 0-708,-2 0-471,2 0 1514,1 0-1086,2 0 1,5 3-688,2 0 1,6 0 24,3-3 1,8-1-1284,-2-2 1,4 1 669,0-4 1,2-1-328,4-2 1,0 0 371,0 0 1,3-2-1532,0-1 2097,0 1 0,-3-6 0,-1 2 0</inkml:trace>
  <inkml:trace contextRef="#ctx0" brushRef="#br0">8994 13473 8088,'-9'5'0,"3"0"0,0-2 2400,-1 2-1547,-2 5 0,3-1 986,0 0-1268,4 5 0,-4 0-66,3 5 0,2-2-210,-2-1 1,2 1-499,1-5 1,1 3 226,2-2 0,-1 2-931,5-2 1,0-4 616,5-3 1,0-4-385,3 2 1,-3-3 77,4-1 0,-2-1-124,2-3 1,2-4 456,-3-4 0,0-5 358,0 2 1,-2-3 329,2-1 0,-4 2-340,2 1 1,-4 0 509,-3 3 0,2 4-267,-5 3 0,4 4 216,-1-1-250,-2 2 1,0 3 772,-4 4-623,0 4 1,1 9-10,3 0 1,-3 4-58,2 5 0,-2 1-105,-1 5 1,-3 3-39,0 0 1,-5 2 47,2-5 1,-3 2 258,-4 2-275,3-1 1,-7-4 194,5-2 1,-3-6-268,2-3-114,-3-7 1,5-1-1181,-1-5 931,1-4 1,5-2-3085,0-6 2165,4 2 1,-2-11-396,4-1 0,0-5 1482,0-7 0,8-4 0,2-8 0</inkml:trace>
  <inkml:trace contextRef="#ctx0" brushRef="#br0">9385 13706 8088,'0'5'0,"-1"0"2805,-2-2-1844,2-2 1,-3 4 18,4-2 914,0-2-476,0 4-295,-4-1-370,3-3-267,-3 3 686,4-4-175,0 0-293,4-4-715,-3-1 187,7-9 1,-3 3-180,5-5 24,-1 1 0,0-4-1080,1 0 0,3 1 657,3-1 0,1-3-687,2 1 1,4-1 449,1 3 1,3 1-2639,1-1 489,4 0 2788,5 1 0,6-1 0,3 1 0</inkml:trace>
  <inkml:trace contextRef="#ctx0" brushRef="#br0">10465 13789 8088,'-18'0'2575,"3"1"-2179,3 3-77,-3 1-138,5 8 0,-1 3-70,1 5 613,7 3-382,-9 4 1,8 4-83,-3 2 0,0 3-51,4 0 0,0-4-801,3-2 430,0-6 1,0-7-445,0-5 0,1-4 55,2-3 475,-2-2 0,3-11-6,-4-2 0,1-8-3,2-1 0,0-6-26,3-7 0,-3-2 29,3-4 0,-3-5 46,3-1 0,-3-2-14,4 2 0,-1-4 339,3 1 1,2 0-85,1 0 1,2 3-81,5 6 1,3 7-81,0 2 0,2 8 221,-2 5 1,-1 5 1,-6 10 0,2 5 16,-5 1 1,-2 5 18,-4 2 1,-4 4 250,1 2 0,-2 0-377,-1 6 0,-1-3 259,-2 3 1,-2-4-765,-5 0 0,1 2 251,0-1 0,-1 0-782,1-4 1,0 0 460,0-3 1,-1-1-2560,1-5 992,0 0 1965,-1-4 0,1-13 0,0-7 0</inkml:trace>
  <inkml:trace contextRef="#ctx0" brushRef="#br0">10866 13110 8088,'0'-10'2751,"0"1"-2132,-4 0 0,-2 5 734,-3 4 1,-1 9-480,-3 10 1,2 7-267,-5 9 1,2 6-427,-2 6 0,0 0-405,9-21 0,2 1 0,-2 0 0,1 1 12,1 0 0,1 0 0,1-1 1,1-1 139,-1 21 0,1-5-1554,2-1 0,5-4 837,1-3 0,2-3-851,1-6 1,2-5-147,1-5 1785,-1-8 0,6 6 0,-2-8 0</inkml:trace>
  <inkml:trace contextRef="#ctx0" brushRef="#br0">11071 13538 8088,'0'-15'0,"0"3"0,-4 2 1923,1 0-1190,-4 1 0,5 0 626,-4-1 1,3 4-667,-3 0 1,-1 3-103,-2-3 1,3 4-191,0-1 0,-1 2 171,-2 1-271,0 0 0,3 4-463,-1 2 134,5 2 0,-6 1 39,2 1 0,1 2-146,-2 1 0,2 3-270,-1 0 0,-2 1 207,2 2 0,0 0-272,0-1 0,3 0 192,-3-3 0,4 2-123,-1-5 1,2 4-467,1-4 399,0 1 1,0-7-90,0 0 316,4-4 1,1 1 342,4-6 1,4-3-137,-1-7 0,1 2 229,-4-4 0,3 2-120,1-2 1,-1 2 121,-3-2 0,1 0 203,-1 0 1,0 0 262,1 3 1,-4 1-355,0-1 0,-4 5 359,1 1 1518,2 3-951,-4-1-1085,4 4 0,-9 6 38,1 3 1,-1 1-978,1 6 0,2-4 179,-2 4 0,2-5-269,1 1 1,0 2-135,0-2 1,0 1-627,0-4 1,1-3-1,2 0 1,-1-3 407,4 0 1231,1-2 0,6-1 0,2 0 0</inkml:trace>
  <inkml:trace contextRef="#ctx0" brushRef="#br0">11136 13659 8015,'0'9'989,"0"1"-119,0-1-108,0 0 1,0 1 254,0-1-12,0 0-388,0 1 323,0-5-650,0-1 0,3-9-261,0-5 1,4-3 216,-1-6 1,0 0-30,0-3 0,0 1-76,3-4 1,1 2 123,-1-2 0,3-1-210,1 4 0,2 1 54,-2 6 1,2-2-119,-2 5 1,3 4 83,0 5 65,-3 2-32,1 1 1,-5 7 117,0 2-291,1 11 50,-5-5 0,-1 9-173,-4-2 0,0-2-39,0 5-361,0 0 1,0-1-891,0-2 0,1-3 626,2 0 852,-2 0 0,3 3 0,-4 2 0</inkml:trace>
  <inkml:trace contextRef="#ctx0" brushRef="#br0">5289 14748 8088,'-10'0'758,"1"0"179,0 0 1,2 1-360,1 3 0,0 2 98,-3 6 1,2 1-217,1 5 0,0-3-22,-3 6 0,3-3-88,-1 4-290,5-3 0,-2 0 5,4 0 1,0-5 112,0-1 1,1-3-255,2-1 64,-2-4 14,8 4 1,-7-8-442,4 2 243,-4-2-354,6-1 370,-7 0 0,4 0-342,-1 0 317,-3 0 1,4 0-162,-2 0 246,-2 0 88,7 0 0,-6 0-108,4 0-31,-4 0 414,7 0-125,-8 0 40,3 0 365,0 0-160,-3 0-440,3 0 0,-3-3 175,2 0-224,-2-1 189,4 4-8,-5 0-54,0-4 15,0 3-2249,0-3 1274,-5 4 514,4 0-2364,-3 0 2809,0 0 0,3-4 0,-3-1 0</inkml:trace>
  <inkml:trace contextRef="#ctx0" brushRef="#br0">5214 14953 8088,'-4'5'428,"2"0"739,-4-5-677,4 4 1,-4-3 630,3 2-851,2-2 1,-3-2-48,4-2 0,0-3 296,0-7-343,0-1 1,4-9 302,2-2 1,3-3-69,0-3 0,0-5 82,1-5 0,-1-2-331,0 3 1,2-4 297,1 4 0,-2 1-160,3 4 0,0 8-53,0 5 0,2 7-105,-2 6 0,2 1-214,-2 5 1,3 1-115,0 5 0,0 2 233,0 4 1,1-1-1275,-1-1 0,-2 1 817,2-2 0,-5 1-1229,2 0 1,-3 1 409,-1-2 0,-4 2-964,-1 2 2193,-3 3 0,-6 2 0,0 3 0</inkml:trace>
  <inkml:trace contextRef="#ctx0" brushRef="#br0">5046 14907 8088,'-14'0'1869,"0"-1"-700,1-2-368,7 1-215,-2-2-87,8 4 0,7-4-115,2-2 1,11-2 201,2-2 1,4-3-198,5-3 0,1-1-216,5-2 0,-2 1-351,5-1 1,3 3 271,0 1 0,-6 8-206,-2 1 1,-11 3 84,-5 3 0,-5 9 159,-4 3 0,-2 6-93,-2 3 1,-2 0 115,-4 4 1,-3 0-163,0 3 1,0-3 11,3-1 1,-3-3-379,0 1 1,0-3 104,3 0 1,4-4-305,2-3 1,0-6 254,4-3 0,-2-2-44,7-1 1,-3-2-49,0-4 1,2-1 114,-2-9 1,1 1 195,-4-4 0,-1 1 216,-2-1 0,-2 0 525,-4 1 1,0 2-383,0 1 0,-7 0 232,-2 0 1,-6-2-204,3 5 0,-5-1-648,2 4 1,-3 1 245,0 1 1,3 0-554,3 4 0,3-1-1530,2 1 2195,3 2 0,4-3 0,0 4 0</inkml:trace>
  <inkml:trace contextRef="#ctx0" brushRef="#br0">5763 15000 8355,'-4'5'668,"2"0"-535,-4-2 1801,4-2-520,-2 3-899,4-4 1,0-5-213,0-4 1,0-1 1327,0-6-1055,0-4 0,1 0 155,2-5-742,2 4 247,0-6-287,8 8-1239,-7-4 1004,7 0 1,1 2 286,1-3-2913,3 3 1931,1 2 0,3 3-102,3 3 1083,6-3 0,2 1 0,4-3 0</inkml:trace>
  <inkml:trace contextRef="#ctx0" brushRef="#br0">6518 14804 8088,'-13'6'306,"1"1"1,2-5 302,4 1 0,4 2-576,-1 1 1015,2 2-716,1 6 1,0-3 708,0 5-679,0-5 0,0 7-319,0-3 1,0 0 71,0 0-134,0-3 1,0-2-166,0-4 1,0-3 283,0 4 152,0-5-253,0-6 1,0-7-213,0-7 0,0-2 286,0-2 5,0 2 0,3-6 367,0 1 0,4 2-155,0 1 0,2 3 332,3 0-359,-1 0 0,3 2 11,-1 1 0,-2 3-12,5 4 0,-4-1-71,3 1-9,-3 4 0,1 2-14,-3 6 0,-1 2-118,0 4-57,1 1-656,-1 3 491,-4-3 0,2 7-143,-4-5 0,2 2-162,-2-2 1,-2-2 154,2 3 1,-2-6-136,-1-1 0,0-3-182,0 4 390,0-5 1,1 2 11,2-4 1,-2-4 162,2-2 0,-1-4 250,1-2 1,-1-2-119,5-1 0,-2-3 780,1 3-567,2-3 1,-3 0 107,5-1 647,-1 4-638,-4-2 1,2 10 941,-3-3-371,-1 3-174,1 2-550,-3 1 1,3 6-196,-4 4 0,0 0 182,0 7-420,4 1 1,-3-3-458,2 5 1,-1 0-136,1 2 1,-2-2-850,3-1 1,0-2-1424,-1 2 2168,4 1 0,-5-2 171,4-1 0,-3-1-391,4-3 1114,-5 3 0,6-7 0,-3 4 0</inkml:trace>
  <inkml:trace contextRef="#ctx0" brushRef="#br0">6955 14702 9783,'0'-5'3276,"0"1"-2317,0 4-650,-4 0 0,3-2 44,-2-1-550,2 2 241,1-3 0,4 4-678,2 0 521,-2 0 0,8-1 98,-3-2-399,2-2 292,-1 0 1,2-4 235,1 3 0,-1 1-114,-3-1-132,1 4 377,-1-2-116,0 0 0,0 4-83,-3 0 580,2 4-349,-3 9 0,1 3-461,1 5 133,-1 3 0,4 8 177,3 2-1415,-3 7 1180,12 1 0,-7 5-69,7-1 1,1 0-102,-2-3 1,1 2 253,-3-5 0,-6-5-87,-4-7 111,-3 0 0,-7-9 264,-2-1 1,-3 0 240,-3-6-348,0 1 1,-4-5-274,1-2 1,-1-2-109,4-4-895,0 0 1,1-8 1119,1-4 0,-5-9 0,2-3 0</inkml:trace>
  <inkml:trace contextRef="#ctx0" brushRef="#br0">8166 14720 8088,'-7'0'2801,"1"0"-2718,4 0-228,-6 0-24,7 5 1013,-3 0-545,0 4 1,3 0 9,-3 1-92,3-1-360,1 0 270,0-4-41,0 0-163,0-14 1,0-1 59,0-9 77,0 1 0,0-2 85,0-2 1,0 2 214,0-5 0,1 4 1,3-1 0,1 3-18,4 0-184,0 5 1,2 1 229,1 7 1,-1 2-117,5 4 1,-4 0 12,4 0 0,-2 7-325,2 2 68,1 7 0,-6 0-65,1 5 0,-1-1-280,-2 2 1,-3-3-79,0 0 0,-4-4 207,1 1 0,0-6-592,0 0 239,-2-5 173,3-1 0,-4-4 9,0 0 0,1-7-215,2-6 368,-2-3 0,7-2 137,-2-4 0,3 0 274,0 0 0,1 3 333,3 1 0,-3-1-168,3 4-187,-3 1 0,-1 2 155,1 5 1,-1 3 496,0 4-128,0 0 0,1 4 128,-1 3-486,-4 5 1,4-1-249,-3 5 1,-1-4-476,1 4 427,-4-1-2199,6 0 1478,-6 2 0,6-3-391,-2 1 1,-1 2-582,1-5 1,1 4 28,2-4 1610,4 1 0,-2-4 0,2 0 0</inkml:trace>
  <inkml:trace contextRef="#ctx0" brushRef="#br0">8901 14655 8088,'0'-9'0,"0"0"2018,-4-1-1285,-1 1 1,-1 0 718,-1-1 0,4 2-238,-3 2-764,4-2 710,-6 2-680,7 1 0,-4-2 250,1 4 52,3-4-401,-7 6 1,6-3 154,-4 4-242,4 0-58,-6 0-586,7 0 307,-8 4 1,5 1 249,-2 4-807,-2 0 492,2 5 1,-2 0-274,2 5 1,-1-3-493,4-1 1,-4 1 83,4 2 0,0-3-474,3-3 1,0-2-506,0 0 1241,0-1 0,1-3 109,2 0 0,4-3 130,5 0 1,-1-3 269,5-3-22,-5-3 0,6-6-222,-5 0 816,5-1-513,-7 4 0,7 0 164,-5-1 0,0 1 314,-2 0 1,-1-1-29,0 1-224,1 0-171,-1 3 0,0-2-46,1 2 1,2 1 174,0-1-515,1 4 202,0-7 0,-2 8 49,1-2 0,3 2-101,0 1 1,0 5 253,0 5 0,1 3 229,2 6 0,-2 3 593,-1 3-635,1 2 0,-2 5-6,-1 2 1,-3 3-66,-1 0 1,-2 4-59,-1 3 7,-4-3 0,2 0-18,-4-3 1,0-5-133,0-2 0,-1 0 175,-2-3 0,-2 0 90,-5-10 1,1 2 314,0-8-345,-1 1 0,4-5-155,0-2 0,3-2-294,-3-4 120,4 0 0,-6-1-369,5-2 1,-3-2 148,3-4 0,-4-2-139,1-1 1,0-2 7,0-5 1,1-1-300,-1-1 0,-1-1-343,3-6 663,-3 6 0,6-12 86,-2 6 1,2-2-104,1 2 235,0-4 1,2 0-60,4-2 1,2 2-118,7 4-144,-4 0 320,7-4 1,-4 7-328,5 0 0,-1 1-351,-3 3 1,-1-1 147,-5 3 707,0 5 0,-4-4 0,0 7 0,-5-5 0,-5 5 0,0-2 0</inkml:trace>
  <inkml:trace contextRef="#ctx0" brushRef="#br0">9385 14637 8088,'-8'6'0,"2"0"1564,-2 0-899,2 4-561,1-1 1,1-3 2659,4 0-1203,4 1-1029,-3 2 0,4 0-259,-1 0 1,1 1 138,4-1-1264,0 0 665,1 1 0,-1-1 70,0 0-1239,1 1 950,-1-1 1,0-1-533,1-2 606,-5-1 0,3-2-671,-2 0 476,-2 0 143,5-3 0,-8 0 894,3-4-454,0-1 0,-3-8 197,2 1 0,-5-5 433,-1 2 0,-4-4-145,0-3 0,0 3 457,1-3 0,-1-1-21,4 1-503,-5 1-151,7 6 0,-3-1-32,4 3 1,0-2 61,0 2 146,0 5 119,0 0-206,0 7-478,0-3 129,4 4 1,2 1 214,3 2-206,0 6 132,5 1 1,-4 5-473,2-3 155,3 3 122,-5 3 0,4 1-53,-5 0 25,0-1 0,2 1 111,1 0 1,-4-4-34,5 1 0,-7-2-49,6 2 0,-7-1 45,5-6-167,-3 3 0,2-8-201,1 2 0,-1-2-1709,0-4 1353,1 0 1,-1-4-1564,0-2 1491,1-7 1,2-1-36,0-5 0,1-2-884,-4-1 1660,-4-4 0,4-2 0,-4-5 0</inkml:trace>
  <inkml:trace contextRef="#ctx0" brushRef="#br0">9274 14274 8088,'-23'0'0,"4"3"0,1 0 3276,3 0 0,10-3-477,1 0-2076,4 0-4000,8 0 1901,-2 0 0,15 0 1376,-2 0 0,10-4 0,0-1 0</inkml:trace>
  <inkml:trace contextRef="#ctx0" brushRef="#br0">2905 16005 8180,'-13'-3'1110,"-2"0"2166,1 1-636,4 1-2238,6-3 0,5 3 268,2-2 238,7 2-515,4 1 1,6 0 220,1 0 457,3 0-649,4-4 1,3 2-80,0-5 1,3 4-220,-3-3 1,6 0-1780,0-4 947,4 1 0,6 0-811,-1 0-1758,5-5 2544,-3 4 1,-22 3 0,1 1-907,23 0 1,-4-1-1639,-6 4 3277,-2 0 0,-1 3 0,1 0 0,-1 0 0,0 0 0</inkml:trace>
  <inkml:trace contextRef="#ctx0" brushRef="#br0">3966 15894 10167,'-5'0'3276,"1"0"-1638,4 0 0,11 0-365,5 0-1148,4 0 121,-2 0-331,5 0 1,1 0-245,4 0 0,3-5 294,0-1-2190,4 2 1452,-6-4 1,6 4-307,-4-2-2198,0-3 1684,-7 8 1593,-1-3 0,-5 4 0,1 0 0</inkml:trace>
  <inkml:trace contextRef="#ctx0" brushRef="#br0">4255 15949 8105,'-6'9'2919,"0"-3"-1903,-1 2 0,1-2 1052,0 7-1479,4 1 1,-5 12-134,4 2 0,-4 10-41,4 3 0,0 3-1328,3 3 676,0-5 236,0-5 1,4-1-1094,3-5-13,-3 0 828,4-3 0,-6-4-2575,4 1 1439,0-4 683,0 2-1763,2-5 1159,-7 5 1336,7-7 0,-7 8 0,2-5 0,-2 2 0</inkml:trace>
  <inkml:trace contextRef="#ctx0" brushRef="#br0">4432 16573 8227,'5'7'2839,"-2"-1"-2144,-2-4-624,-1 6 218,0-7 2781,0 3-1607,0-12-761,0-2-226,0-9-34,0-4-255,0-1 0,0-8 187,0-2-2308,0-2 1761,4-1 0,-2 0-279,5-1 1,-1 2-658,3 2 1,5 3-1000,1 6 1129,3 2-172,5 9 1151,-4 5 0,12 4 0,-2 5 0</inkml:trace>
  <inkml:trace contextRef="#ctx0" brushRef="#br0">4860 16359 8067,'-6'-8'0,"0"2"1521,0-3-981,0 4 0,-1-4 1584,4 0-1097,-4-1-604,2 1 0,-1-3 601,-1-1-503,5 1 59,-6 7 503,3-4-643,0 4 1,-4 0-8,3 2 1,1 2-131,-1 1 0,3 2-162,-4 4 1,2 0-139,-1 7 0,-1 1 313,4 2-522,-5 1 216,7 2 1,-4 0-729,2-1 351,2 1 145,-3-1 1,4 1-207,0 0 1,0-2-11,0-1-1003,0 1 911,0-6 0,1 2-149,2-4 0,-1-2-1126,4-1 738,1-4 688,2 2 1,2-9-107,-1-4 470,1-1-59,-6-3 32,4 4 0,1-4 141,-1 1 0,-1 2 77,-1 4 1,0 3 1047,-4-3-689,4 4 0,-5-2 476,4 4 1,-3 1-120,0 2-438,-2-2-169,3 7 1,-3-3-887,2 5 508,-2-1 0,2 0-982,0 1 787,0-5 0,-3 3 172,0-2 1,1-1-241,2 2 237,-2-5-43,4 2 47,-5-8 0,0-3 129,0-5 51,4-2 0,-3-6-197,2-2 1233,2 2-736,-4-6 0,4 3 457,-2-2 0,-1 2-70,5 5-381,-1-1 0,2 1 172,-2 3 1,3 1-104,-3 5 0,2 1 165,1 2 1,2 2-336,1 4-221,-6 0 0,7 5 301,-7 4-824,-2 0 457,4 9 1,-3-5-1623,1 3 1,1 1 224,-4-1 306,4-3 0,-2 4-531,5-5 1,-1 4 355,0-4 0,2 1-58,1-4 1341,-1 0 0,6-3 0,-2-2 0</inkml:trace>
  <inkml:trace contextRef="#ctx0" brushRef="#br0">5335 16238 8067,'0'-9'0,"0"-4"2089,0 1-1335,-4 0 1,2 3 59,-4 3 2028,-1-2-1333,2 3-638,-3-5 1030,3 5-1205,-4 1 0,-1 1 130,1 0-395,0 0-256,-1 3 0,4 0-254,0 0 0,4 1-362,-1 2 1,2 2-342,1 4 527,0 1 30,0-1 0,4 3-786,2 1 384,6 7 296,-1-4-453,2 7 494,1-5 1,-4 4-5,2 0 0,2 3 360,-2-4 0,-2 4-296,-4-3 802,0 4-445,-1-7 1,-1 7 819,-4-4-465,0 0-308,0-4 0,-4-2 87,-2-1-175,-6-3 0,1 0-1217,-1-6 1,1-1 100,2-5 763,4 0 267,-3-5 0,7-4 0,-3-5 0</inkml:trace>
  <inkml:trace contextRef="#ctx0" brushRef="#br0">5689 16275 8077,'-9'-4'1638,"-4"2"0,1-4 0,-1 1-410,4-1 1344,0 1-1684,-1 1 1,1 3 1461,0-2-1639,0 2 1,-1 1 127,1 0 173,0 4-388,-1-3-303,1 12 1,1-6-25,1 8 1,-1 2-100,2 5 0,1 1-15,-1 1 0,4 2-77,-2-4 0,3 4-214,1-1 1,1-3-1548,3 0 910,1-2-286,4-2 0,0-3-608,1-3 1,2-1-1,0-2 1,5-4-1,-1-2 1,1 1 139,2-1 0,-1 0 1499,1-7 0,0-1 0,-1-4 0</inkml:trace>
  <inkml:trace contextRef="#ctx0" brushRef="#br0">5819 16462 7955,'-9'3'0,"0"0"3167,-1 4-1472,1-2-1041,4 0 1,0 3 1144,2-5-936,2 4-320,-4-6-598,5 7 110,0-3 1,4 2 277,-1-1-1144,4-4 655,-6 6 0,6-6 157,-4 4-334,4-3 326,-5 1 0,2-3-188,-4 2 105,4-2-241,-3 3 774,3-4 202,-4 0-443,0-4 0,3-4-159,0-5 0,0 0 32,-3 0 0,0-1 0,0-5 1,0 1-181,0-1 0,3 0-497,0 1 399,5-1 0,-6-3-24,4 1-666,0-1 353,4 3-214,-1 1 0,1-1-675,3 0 1,-2 2 509,4 1 1,1 4-1030,3 6 1948,-1 2 0,1 4 0,-1 0 0</inkml:trace>
  <inkml:trace contextRef="#ctx0" brushRef="#br0">6108 16331 7955,'0'10'0,"0"-4"0,0 0 2675,0 0-1728,0 3 0,0 1 27,0-1 943,-4 0-1221,3 1 1,-3-4-356,4 0-268,0 0 261,0 4-1540,0-1 892,4 0 0,-3-3-1183,2 1 1134,-2-1 1,2 0 362,0 0 0,4-4 0,-1 3 0</inkml:trace>
  <inkml:trace contextRef="#ctx0" brushRef="#br0">6033 15959 8046,'0'-5'461,"0"0"-81,0 5-466,5 9 1,1 2 169,6 11-214,3 6-225,7 5 0,2 13 420,-10-20 0,0 1-1214,0 2 1,0 1 1069,0 5 1,0 0 0,0-2-1,0 0-313,0 1 1,0 0-519,0-1 1,0 0 835,-2-4 0,0-1 0,-3-1 0,0 0-931,4 16 828,-3-5 1,-2-7 641,-2-7-321,3-1 1503,-8-8-1386,3-6 1,-5-7 1545,-2-8-1726,-2-4 412,-1-9 0,-3-5-718,0-4 243,0-4 119,-5-5 1,5-5 120,-1-1 1,1 1 62,0-2 1,0 5 238,-1-1 1,5 2-25,2 4 0,3 6 258,3 6 0,2 5-279,5 4 0,2 2 57,0 8 1,4 1 605,-4 5-600,5 2-277,-7 5 0,7 3 175,-5 2 1,2 6 42,-2 1 1,-5 3 336,3-4 0,-4 1-538,0-3 1,-2 0-408,-4 3 0,0-5 295,0 1-1723,0-5 1127,0 0 1,0-3-1330,0-1 681,-4-4-192,3-1 1,-4-4-2048,2 0 3104,2-4 1,-8-9 0,4-7 0</inkml:trace>
  <inkml:trace contextRef="#ctx0" brushRef="#br0">6611 15717 9990,'-9'-1'3276,"3"-2"0,2 2-1650,0-4 1,2 10 198,-4 1-1006,4 2-420,-3 5 1,5 6 255,0 6-226,5 6-1097,0 2 644,4 4 66,5 5 0,0-3 284,5 4-1295,-1 1 744,5 2 1,-3-4 240,1-5-2053,-1-4 1341,-1-5 0,0-3-2473,3 0 1278,-6-5 723,5-1 0,-7-5-1957,1-5 2221,3 0 344,-4-4 560,1-1 0,2-8 0,-2-1 0</inkml:trace>
  <inkml:trace contextRef="#ctx0" brushRef="#br0">6527 16043 8003,'-13'3'0,"1"0"2490,4 0 786,0-3 0,6 0-430,-2 0-2428,13 0 0,1-1-286,9-2-87,3-2 0,2-5-2766,4 1 2150,0-4 0,4 2 375,2-1-3081,7-3 2184,5 5 1,-20 1 0,1 0 975,2 1 0,1 1 0,2-2 1,1 0-1,2 0 0,0 0 1</inkml:trace>
  <inkml:trace contextRef="#ctx0" brushRef="#br0">7709 16126 7997,'-9'-9'0,"0"0"0,-1-1 2776,1 1-1828,0 0 1,3 3 1213,-1-1-1521,1 5 1,-4-3-63,-3 2 1,3 2 37,-2-2-501,-3 2 0,5 2-36,-3 2 1,0 3-140,1 7 1,-1 1-388,4 5 1,0 0-113,-1 3 0,4-1-109,0 4 0,4-5-1342,-1 2 1229,2-2 1,5-2-879,2 1 1170,2-5 1,6-1 74,1-7 0,0-2 162,0-4 1,1-4 200,2-2 1,-3-10 221,-3-2 0,0-7 878,0 0-598,-2-6-475,0-2 0,-2-2 1856,-2-2-1181,-2 1 0,0-6 721,-4 2 0,4 1-219,-1-1-595,0 10 1,-4 1 342,-2 10 1,1 1 129,-5 8-478,5 3 1,-5 8-164,4 2 0,-1 4-138,1 5 0,2 2-1054,-2 5 628,2 4 1,1 2 254,0 6 16,0 2 1,3 1 241,0 0-3617,4 0 2156,-2 3 0,5 0 207,3-3 0,-2-3 55,5-6 1,-4-4-462,4-5 905,-1-3 0,1-4 84,-1-3 0,-3-3 248,0-6 109,-2-2 0,0-5 717,-1 1 0,-4 3 23,-2 0 69,-2-1 0,-1 1 186,0 0 507,0 4-863,0-2 167,0 4-769,4 8 1,-1-2-534,3 7 0,0-3 226,3-1 180,1-3-1050,-1 2 729,0-7 1,4 6 77,-1-4 1,4 0-4,-4-3 0,4 0 860,-4 0-284,0-4-184,-2-1 631,-1-4-511,-4-1 1,2 1 997,-4 0 1,0-4 20,-7 1-854,-1 0 1,-4 1 76,0-1 0,-2 0-105,-1-3-679,-3 3 346,-3-1 1,1 4-592,-1-1 1,4 1-888,-4 0 0,5 3-1435,1-1 812,-3 5 2095,5-2 0,-4 8 0,5 1 0</inkml:trace>
  <inkml:trace contextRef="#ctx0" brushRef="#br0">8063 16089 20606,'5'4'-809,"0"-2"615,-5 5 1,3-1-173,0 3 0,3 0-733,-3 1 567,4-1 175,-2 4 0,2-2-807,-1 1 763,4 3 1,1-4-518,1 5 573,-2-5 1,1-1 87,1-3 1,-2-5 86,3 1 1,0-2 148,0-1 0,-1-4 228,-3-3 0,0-4 1395,-3-1-1117,2-1 0,-7 4-85,2 0 1194,-2-1-406,-1 5-922,0-3-209,0 7-245,0-3 1,3 8 49,1 2 0,3 3-198,-1 4 1,2-3-1327,2 2 829,-1-1 398,0-2 0,2 0-576,1 1 643,-2-5 1,4 2 294,-5-4 1,0 0-60,1-3 252,-5 0 0,2-1 327,-4-2 1,0-2-277,-3-4 1,0-2 191,0-1 0,0-2 690,0-5-674,0 0 1,-3 1 189,0-1-89,0-4-192,3 8 0,0-7 563,0 6-522,0 3 0,1 1-3,2 5 0,-1 0 12,4 4 1,-2 0-63,2 3 0,0 1 71,3 2 1,1 2-51,-1 5-128,0 3 1,2 2-42,1 3 0,-2 1-219,3-1 1,0 1-1081,0 0 848,-1-1 1,0 1-178,1 0 0,-1-2-432,-2-1 0,-2-3-287,-2-4-259,2 1 1328,-3-5 92,1-1 1,1-8-96,-4-2 0,3-7 119,-3-2 0,1-3 261,0 0-214,1-1 1,1 0 280,0 1 0,0 0 426,4 3 1,-5 1-82,-2 5 1,1 3 415,-1-1 1,1 5-160,-1-1-606,-2 2 0,5 5 186,-3 2-802,-2 7 289,3-3 0,-1 7-1363,0-5 0,4 4 354,0-4 43,1 5 0,1-6-636,0 5 1,1-5-608,-1 1 40,0-1 2206,1-2 0,3 0 0,2 1 0</inkml:trace>
  <inkml:trace contextRef="#ctx0" brushRef="#br0">8892 15763 7997,'-1'-17'3276,"-2"1"-1522,2 3-404,-3 3 1631,4 5-1530,0 1 187,0 4 0,0 7-655,0 3 1,0 6-572,0 3 1,1 5 57,2 7-1035,-2 2 333,7 4 1,-3 1-2275,4 3 1831,-3-3 1,5 7 355,-2-1-2958,3 1 0,1 2 1638,2-5 1,3 0-1,1-5 1,3-2 1638,-1-4 0,4-4 0,-3-8 0,1-3 0,3-3 0,2-5 0</inkml:trace>
  <inkml:trace contextRef="#ctx0" brushRef="#br0">9236 16136 7997,'-4'-10'3276,"3"5"-1638,-7 1 0,6 1 48,-4 0 357,4 0-567,-3 3 432,1 0-954,-1 4-575,0 1 0,1 4-699,4 1 257,0-1 0,1 3-1598,2 1 1217,2-1 0,8 1 293,-1-1-1066,5 1 766,-7-4 0,7 0-306,-1 0-394,2 1 619,0-5 1,1-1-127,-1-4 202,1 0 286,0 0 0,-1-4 293,1-2-119,-5-7 323,0 3 1,-8-8 376,0 3 1,-4 0-166,1 0 0,-7 0 430,-5 0 1,-2-3-637,-8 3 0,2 0-315,-4 0 0,1 3-576,1 0 493,1 2 0,0 1 88,3 3-2967,1 2 887,5 0-1220,4 3 2983,1 1 1,-1 9 0,0 6 0</inkml:trace>
  <inkml:trace contextRef="#ctx0" brushRef="#br0">9832 16117 7932,'-5'-4'0,"-3"3"2005,3-7-1282,-1 7 0,1-5 1476,2 3-1184,2 2-602,-7-3 1,6 1 997,-4 0-926,4-4 0,-4 5 110,3-5 1,1 4 95,-4-3-410,0 4 0,0-3 256,-1 2 1,4 2-307,-3-2 1,3-2 114,-3 2-363,0 0 31,-4 3 0,1 0 215,0 0-891,-1 4 522,1 2 0,3 3-756,0 0 1,-1 2 145,-2 1 374,4-2 0,0 7-250,2-5 0,2 4-15,-3-4 1,3 1-174,1-4 1,0-3-435,0 0 648,0 1-11,0-2 332,5-1 146,0-4 430,0 4 674,3-3-783,-3 3 0,1-5 271,-3-2 0,-1 2-159,1-2-166,-2 2 1,4 1-851,-2 0 503,2-4 1,5 3-1818,-1-2 1346,0 2 1,4 1-106,-1 0-722,9-5 951,-6 4 0,12-6 560,-2 4 0,2 0 0,1-1 0,0 2 0,0-4 0,-1 3 0,-3 0 0,2-1 611,-4 1-252,-4-4 303,-5 6 0,-4-6 2595,1 3-989,-5-3-941,-1 2 1,-4-1-600,0 0 0,-3 3 65,0-4 0,-3 4-233,2-3 0,-3 4 19,1-1 1,-2 2 83,-2 1-499,1 0 1,-3 0 165,-1 0-152,1 0 1,3 4 54,-1 2 1,-1 3-14,2 4 0,-3-2 110,6 5-1224,-2-5 617,-2 7 0,5-7-21,2 5-2979,2-5 1638,1 3 1,0-2-793,0 0 1505,4-3 498,1-1 0,5-7-36,-1 2 1,0-3 224,1-3 0,2-3 43,0-7 1,2-1 36,-2-5 1,-1-4 159,1-1 0,-2-6 15,0-1 1,-1-8 183,0 2 0,-3-10-97,-3 1 753,-2-3-336,-1 3 1,0-1 180,0 1 1,-1 4-63,-2 5 1140,1 8-474,-2 10 505,0 6-549,3 8 0,-6 2-623,4 6 1,-1 6 30,1 7 1,-2 3-46,-1 6-359,2 0 0,4 12 65,0 0-500,0 1-185,0 7 79,4-7 0,1 4-172,5-5 1,0 0-490,2 1 1,3-2-703,4-2 1,-1-2-1,1-4 1,0-1-1,3-2 1,-2-4 1638,2-5 0,0 2 0,0-5 0,-1-2 0,-2-2 0</inkml:trace>
  <inkml:trace contextRef="#ctx0" brushRef="#br0">10363 16126 7932,'-9'-4'3276,"-1"3"-1638,1-3 0,3 4 676,0 0-1758,-1 0-167,2 0-3377,1 0 2204,4 0 0,0-4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3743 3464 8170,'-36'-5'604,"3"-1"478,5-2 1,12 2-1324,10 0 58,8 4 0,8-7 217,9 3 1,6 1 865,9-1-786,4-1-32,-11 5 0,1-1 0,1-1 0,1 0 508,5 1 1,1 0-1,1-1 1,0 0-1548,4-1 0,2 0 1326,1 1 0,2-1-226,2 0 1,2 1 0,1-1 0,0 0 24,1 1 0,-1-1-46,-4 0 0,0 1 0,-2-1 1,-2 0-58,-5 3 0,-2-1-83,-1-1 1,0 0-1,-4 1 1,-1 1 215,0-3 1,-1 0-308,15-4 160,1 4 0,-20 0 227,-1 2-686,-3 2 215,-6-8 574,-2 8-173,-8-3 1242,-1 0 0,-5 2-1129,-2-4 1,-2-1-269,-4-6 1,-1 2-185,1-5 0,0-2 10,-1-4 1,0-4 134,-2 1 0,1-7-264,-1-5 1,2-6-170,0-6 0,6 22 0,-1 0 283,0-4 1,1 0 0,-1-3 0,1 0-271,1-6 1,0-1 0,-1-2 0,1-1 329,1-2 1,1-1 0,-1 0 0,0 0-93,0 3 0,1 1 1,0-2-1,1 0 233,-2 1 1,0 1-1,1 0 1,0 1 110,0 3 0,-1 1 1,2-1-1,-1 1-245,0 4 1,-1 0-1,0-2 1,0 1 186,1 3 1,-1-1 0,-2 0 0,1 1 133,-1 4 1,1 0-1,-2-23 64,-1 8 1,-3 7-90,-4-1 1,0 7 463,0 2 1,-1 4-1107,-5 5-1,-3 5 937,-3 1 1,-9 4-1062,-4 3 0,-6 2 385,-3 4 0,20 0 0,-1 1 68,-2 0 0,-2 1 1,1 0-1,-1 2-48,1 2 0,0 0 0,-1 0 0,0 0-49,1 1 0,0 1 0,-1 1 0,0 1 52,-1 0 1,1 2 0,0 0 0,0 0-69,0-1 0,1 0 0,0 2 0,-1 0 206,3 0 0,-1-1 1,0 0-1,0 1-36,1 1 0,-1 0 0,4-3 0,0 0 139,-1 3 0,1 0 0,-19 12-11,5 2 0,3 1 7,3 2 0,6-1-41,6 4 0,7 1-23,2 6 0,7 6-126,4-19 0,1 0 0,0 1 0,2 0-197,0 3 1,1 1 0,0 1-1,2 1 196,2 3 1,1 1 0,-1 2-1,2 0 50,1 4 1,1 0-1,-1-1 1,0 1-195,1 1 0,-1 1 0,-2 0 0,0-1 276,0-1 1,-1 0-1,-3 0 1,0-1 104,-1 1 1,-1 0-1,0-4 1,-1 0-91,0 0 0,0-1 0,0-4 0,0-1 152,0-2 0,0-1 0,0-1 0,0-1 59,0-2 0,0 0 0,0 23 360,0-5 1,0-4-387,0-8 1,0-3-219,0-6 1,1-4-853,2-5 1,-1-3 56,5-3 1,-1-4 766,3 0 0,5 0 0,0 4 0</inkml:trace>
  <inkml:trace contextRef="#ctx0" brushRef="#br0">8910 1564 8283,'0'5'2619,"0"0"-2784,0-5 1,0-12 259,0-3 160,0-9 257,0-4-554,0-5 1,0-10 423,0-3-766,2 19 1,1-1 478,-3-4 1,1-1-1,2-2 1,2-1-4,-2-1 1,0 0 0,1-2-1,1-1-110,1 0 0,1 0 59,-1-2 0,2 1-947,3-1 0,1 0 999,-3 6 0,2 1 1,2 2-1,1 3 300,10-17 0,-1 13-71,-1 9 0,-3 10-7,-4 5 0,-1 5 14,-5 5 1,0 1-271,0 2 1,1 3 674,-1 7 1,-4 1-748,-2 5 1,-2 1 1073,-1 1 1,0 6-1075,0 4 0,-7 0 112,-2-3 1,-7 0-50,1 0 0,-3 3-459,0 0 0,-4-1 158,0-5 0,-1 1 2,2-4 1,-2 1 138,-2-4 1,2-2 63,5-8 1,4 0 138,5 1 0,4-1-97,5 0 0,2 0 503,4 1 0,4 0-215,9 3 0,4 1 37,2 5 1,3 2-68,3 1 0,3 0 20,6-4 0,2 1 74,5 0 1,-3-1-155,-1 1 0,-4 0-631,2-1 0,-5 0 293,-5-3 1,-7 2-852,-9-5 1,-7 1 505,2-4 1,-7 0-1063,0 1 0,-2-1 695,-1 0 0,0 0-740,0 1 1596,-4-1 0,-1 0 0,-5 1 0</inkml:trace>
  <inkml:trace contextRef="#ctx0" brushRef="#br0">9972 661 8323,'0'-23'1101,"0"4"1,0-2 1528,0 4-2185,0 8-327,0 5 170,0 21 0,3-4 100,0 15 107,4-2-269,-6 6 1,5 1-160,-3 4 1,-1-3-240,4 0 1,-3 1-42,3 2 1,-1 3-866,2 1-806,1 3 1165,-7-2 1,6 2-707,-4-1 1,0 0 1424,-3 0 0,1 2 0,-2-5 0,-3-3 0,1-5 0,1-5 0</inkml:trace>
  <inkml:trace contextRef="#ctx0" brushRef="#br0">9655 791 8477,'0'-32'1211,"1"1"271,2 0 0,8 4-1120,7 9 1,5 3-364,5 3 1,5 6 720,4 3-2092,5 2 1578,4 5 0,5 5-52,-25-2 0,1 1 1,2 1-1,0 1 52,0 1 0,1 0 98,0 0 0,-1 2-775,-3 2 1,-1 2 607,3-1 1,-1 1-61,-3 1 1,0 1 0,1 0 0,0-1-657,-3 1 0,-1 0 848,16 18 4,-9 4-465,-1-3 171,-11 4 1,0-5-735,-10 0 741,-6-4 0,-6-1 889,-6-4 0,-7-1-551,-6-2 0,-6-1 160,-3-2 0,-3-6 533,-3 3 0,-2-4-830,-1 1 0,1-3 81,5-3 1,-3-2-857,-1-2 1,-1 1-291,5-4 1,2 1-729,7-4 0,7-1-1349,2-3 2955,7-1 0,-1-3 0,7 2 0,2 2 0</inkml:trace>
  <inkml:trace contextRef="#ctx0" brushRef="#br0">10987 1322 8268,'-5'0'744,"-4"0"204,3 0 1,1 0-1994,-1 0 392,4 0 728,-2 0 762,-1 0-404,4 0 1017,-3 0-1232,4-4 0,0-4-16,0-5 0,0 0 463,0 0 0,0-5-193,0-7 0,1-3-192,2-3 0,3-5-198,3-5 1,3-6-119,1 0 0,-5 22 0,0-1 78,8-24 1,1 1 134,2 6 1,0 6 244,-1 6 1,-2 3-165,-1 3 0,-3 6-217,0 7 0,-5 6 78,0 2 0,-5 4-401,1 4 1,1 1 46,-1 4 0,1 5 1,-1 2 179,3 5-299,-1 3 208,3-1 1,-3 4 30,4-2-542,1-2 654,-1 4 1,3-5-338,1 3 1,-1-2-29,-3-4 1,4-5 305,-1-1 0,2-4 399,-2-3 851,-2-2-842,4-4 0,-2-5-117,1-4 0,3-5 70,0-4 0,0-2 70,0-2 0,1-1 145,-1-5 0,-2 3-76,2 0 0,-5 3 278,2-3-389,-3 5 61,4-3-198,-4 8 0,0 2 219,-4 4-131,-3-1-647,5 5 0,-7 2 259,2 6 0,-2 7 302,-1 5 1,1 4-93,2 2 1,-2 0-100,2 4 1,1 3 14,0 3 1,-1 3-137,-3-3 0,3 3-252,0-3 0,4 3 167,-1-3 1,-1 7-436,2-4 0,-1 0 283,3-6 0,-3-3-293,1 0 0,-1-5 173,3 2 1,-3-7-648,1-2 0,-4-3 472,3 0 1,-1-1-648,1 0 1,2-3 1298,-1 1 0,1-5 0,1 2 0</inkml:trace>
  <inkml:trace contextRef="#ctx0" brushRef="#br0">10661 782 8380,'-4'-13'0,"0"-1"1844,-3-1-731,-1 1-461,7 5-198,-3 0 349,4 3-2,0 2 1944,0 4-2464,0 13 0,3-1 165,0 13 1,4-3-127,0 3 0,-2 2-438,1 4 1,-3 4 174,3-4 0,-4 3-709,2-3 1,0 3 183,-1-3 1,0 4-95,-3-1 0,0-2-961,0-1 1,0-2 574,0-1 1,-3-1-226,0-2 1,-5-3 1172,2-7 0,-2 3 0,-1-4 0</inkml:trace>
  <inkml:trace contextRef="#ctx0" brushRef="#br0">10596 801 8355,'-5'-10'431,"-4"-3"1,8 3 670,-2-3 1,2 3-600,1 1-307,0-1 1,2 4 401,4 0 1,1 0-103,5-4 1,3 4-124,0 0 0,3 3-95,0-3 1,2 4-159,2-2 1,-2 3 141,5 1 1,-3 1-30,3 3 1,-4-2-146,4 4 1,-4 3-255,1 4 1,-7-1-98,-2-3 1,-3 4 154,-1-1 0,-4 4 85,-1-4 0,-9 5 60,-4-2 0,-5 3 196,-8 0 0,-3-2-150,-6-1 0,-2 1 44,-4 2 0,-2-2-43,-1-1 1,6-2-36,0 2 1,5-6-316,4 0 0,2-3-371,5 0-763,7-1 1059,3-5 1,12 0-114,2 0 1,6-1 166,0-3 0,5 3 284,-2-2 0,7 2-26,3 1-138,-3 0 1,5 3 294,-2 0 1,0 5-221,3-2 0,-5 3 317,5 4 0,-4 1-77,1 5 0,-2 0-25,-4 3 0,-2-1-147,-1 4 1,-7-1 115,-6 4 0,-2-2 20,-1 2 1,-4-5 203,-2 5 1,-10-5 387,-2 1 0,-10-3-294,0 1 0,-6-3 324,0-4 1,-3 2-350,0-5 0,-3-1 154,-1-4 1,5-3-190,5-4 1,6 0-223,4 0 0,2-4-341,4-3 0,5-1-612,7-1 0,2-1-814,1 1 1,6 0 1101,7 0 0,5-1 0,10 1 0</inkml:trace>
  <inkml:trace contextRef="#ctx0" brushRef="#br0">12365 782 8316,'9'-19'426,"0"1"1,1 3 1407,-1 3-1150,-4 2-245,-1 0 242,-4 5-329,-4-3 0,-2 6 66,-6-4 1,-7 2 84,-6-2 0,-5 4-24,-1-1 54,-4 2-906,2 1 238,-4 4 157,-5 6 0,1 1-28,-3 4 0,3 1 280,4 3 0,4-1 146,2 1-1462,6-1 1,3-2 252,7-1 536,5-3-466,6 5 383,4-6 1,1 5 156,2-3-205,7 3 0,4-1 206,5 3 0,7 0-98,1-2 1,8 1 237,-1-1 1,2 1-328,1 2 0,5-1 339,1 1 1,-2-3-28,0-1 1,-2 4 90,1 2 0,-2 2-79,-1-1 0,-4-1 86,-5 3 0,-8-2 307,-5 3 0,-5-4-154,-3 0 0,-8-1 686,-9-1 1,-4-4-356,-8 1 0,-7-5 602,-8 2 0,-5-3-473,-4-1 0,-5-1-466,25-4 1,-1-1-1,1 0 1,-1 1 61,0-2 0,1-1 0,-25 2-40,5-3 1,6-1-99,3-2 1,11 1-946,5-4 829,5-1 0,14-1 0,2 2 0</inkml:trace>
  <inkml:trace contextRef="#ctx0" brushRef="#br0">4348 11629 8341,'-18'0'660,"-3"-4"1117,2-2-1172,3-2-736,11 2 1,7 2 78,10 4 0,7 0 152,9 0 1,1 3-420,2 1 1,6-1 338,6-3 0,6 0-205,1 0 1,-21 0 0,0 0 298,2 0 0,1 0 0,4-2 1,1-1-315,4 1 1,2-2 0,6 0 0,1 0 232,-14 1 1,0 0 0,1 0 0,3-1-1,1 1 1,0-1-276,1 0 0,0 0 1,1 0-1,1 0 1,1 1-1,1 0 240,1-1 1,0-1-1,1 1 1,2 1-1,0-1 1,-1 1 43,1 0 1,-1 0-1,1 0 1,1 0 0,1 0-1,-2 0-33,-2 1 1,0 0-1,-1 0 1,2 0-1,-1-1 1,1 1-5,0 1 0,-1 0 0,1 0 1,0-1-1,-1-1 0,1 1-66,-2 1 1,-1 0 0,0 0 0,1 0 0,-2 0 0,1 0 52,-2 1 1,-1 0 0,0 0-747,1-1 1,-1-1 0,1 1 707,-1 1 1,1 0 0,-1-1 0,1 0 0,-1-1 0,0 0 18,-1 1 0,-1 0 0,1 0 0,-2 0 0,1 1 0,-1-1-68,-5-1 1,0 0-1,0 0 1,18 0-1,-1 0 321,-2 0 1,-1-2-137,0 1 0,-1 0 1,-5-1-1,-1-1 36,-1 0 1,-1 0 0,-2 1 0,-1 0 8,-1 1 1,0 0 0,-2-1 0,0 0 4,-3 0 1,0 1 0,-3 1 0,-1-1 66,19-3 0,-4 4 444,-8-1 0,-1-1-442,-8 1 2120,0 0-2332,-15-2 1786,-1 4-1546,-5-3 0,-5 3 276,-2-2 0,1 1-513,-4-4 1,4 3 72,-1-3 1,-1 2-130,1-2 1,-4 3 145,4-3 1,-3 3-222,3-3 0,-4-1 42,1-2 0,0-1-92,0-3 1,4 2-27,-1-5 0,-1 0 85,1-6 1,0-2-26,3-4 0,0-4 80,0-2 0,4-7-137,2-6 1,-2 21 0,0-2 165,1-1 1,0-1-1,0-3 1,0-1-354,1 0 0,0 0 0,0-2 0,0-1 385,1-2 0,1 0 0,-2 1 0,0-1 89,0 2 0,0 0 1,-2 3-1,-1 1 14,1 6 0,-2 1 1,1-25 102,0 5 0,-2 1 59,-1 5 0,0 7-35,0 8 0,-1 7 40,-2 0 0,0 5-99,-3 1 0,3 1 333,-3 2 1,3 0-581,-3 0 0,3 0 188,-4 3 0,1-2-413,-3 2 1,-2 0 148,-1 0 0,-3 4-115,-7-1 0,0 2 101,-6 1 0,-2 0-125,-7 0 1,-6 4 110,-3 2 1,-3 2-144,22-5 0,-2 0 0,0 1 0,-1 0 238,-3-1 1,-2 0 0,2 1-1,-1 1-282,-2-1 0,1 1 0,-1-2 0,-1 0 365,-1 0 1,-1 0 0,-3-1-1,-1-2-47,-4 2 1,1-1-1,0 0 1,1-1-356,-3 1 1,-1-2 0,1 1 0,-1 0 350,-3 0 1,-1 0 0,15 0 0,1 0 0,-1 0 7,-2 0 1,-1 0 0,1 0 0,0 1 0,1 0 0,-1 1-260,-1-2 1,-1 1-1,1 1 1,-1 0 0,1 0-1,-1 1 269,-3-1 1,1 0 0,-1 0 0,0 1 0,-1-1 0,0 0-4,-1 0 0,-1 0 1,1 1-1,1-1 0,0 1 1,0 0-3,0-1 0,-1 0 1,0 0-1,2 0 0,1-1 1,-1 1 13,-1 0 0,1 0 0,-1 0 0,2 0 1,0 0-1,-1 0-14,-1 0 1,0 0-1,1 0 1,4 0-1,-1 1 1,1 0 63,1-1 0,-1 0 1,1 0-1,2 0 1,0 0-1,0-1-113,2 2 1,0-1 0,0 0 0,0-1-1,1 1 1,-1 0 146,-16 1 1,2 0 0,6 0 0,1-1-50,2 0 0,1-1 0,5 0 0,1-1 145,1 2 1,1-1 0,-1 0 0,2 0-71,1-1 0,1 0 1,1 0-1,2 0-28,-21 0 0,8 0 663,5 0 1,4 0-613,-1 0 1,7 0 996,5 0 1,5 0-954,5 0 1713,-1 0-1780,1 0 0,4 1 97,2 2 0,2 2-144,1 4 0,1 5 70,2 1 1,2 7-83,4 3 0,1 6 13,-1 3 0,1 3 154,3 3 0,0 8-349,-5-21 1,0 2 0,0 2 0,0 1 227,-2 2 1,1 0 0,0 2-1,1 0-275,-2-2 0,1 0 1,-1 2-1,0-1 137,-1-1 0,-1 1 0,1 0 0,-1 1 80,-1-2 1,0 0-1,1-3 1,-1-2-93,-1-2 1,-1-1 0,2 22 293,-3-5 0,0-3-207,0-5 1,0-1-122,0-6 0,0 2 512,0-6 0,0 2-1322,0-1 1,0-2 119,0-4 809,0-1 0,-3 4 0,0 0 0,0-1 0</inkml:trace>
  <inkml:trace contextRef="#ctx0" brushRef="#br0">6834 13091 8392,'-5'-13'-258,"-2"-1"-65,4-1 0,0 4 460,3 5 1,5 4-18,4-1 1,9 2-408,6 1 0,5 0 76,6 0 1,1 0 161,10 0 1,0 0-219,7 0 0,-3-4 343,-22 1 1,0 0 0,-1-1 0,1-1-145,3 1 1,0-1 0,-1 0 0,-1 1 151,2-1 1,0 0-1,1 1 1,0-1-7,4 0 0,0 1 0,-2-1 1,0 1-40,3 1 1,0 0 0,0 1 0,-1 0-207,1 2 0,0 0 1,2 0-1,1-1 208,0-1 1,1 1-1,0 0 1,1 1-433,2-2 0,-1 1 0,2 0 0,-1 0 379,3-1 1,-1 1-1,4 0 1,0 1 6,2-2 0,1 0 1,-3 0-1,1 0-14,1 1 1,1-1 0,-1 1 0,1-1-154,-1 2 1,1 0 0,-17 0 0,0 0 0,1 0 159,0 0 0,0 0 0,0 0 1,16 2-1,0-1-118,-16 0 1,1 0 0,-1 0 0,-2 2 0,1-1 0,-1 1 127,0-1 0,1 0 0,-1 0 0,0 0 0,0 1 0,0 0 7,3 0 0,-1 0 0,0 0-23,14 4 1,-1 0 18,-13-4 0,0 1 0,-1-1 0,13 4 0,0 0-3,2-2 1,1-1-1,-17-1 1,1 0-1,-1 0-89,2 0 0,-1 0 0,0 1 0,16 0 1,-1 1 87,1 0 1,-1-1 0,-1 1 0,1 0 1,-16-2 1,1 0 0,-1 0-1,17 0 1,0 0 50,-16-1 1,1 0-1,-1 0 1,15 1-1,-1 0-44,2 2 0,-1 0 0,-3-2 0,0 0 51,0 0 0,0 0 1,1-1-1,0-1-35,1 2 1,0 0 0,-3 0 0,0 0 1,0 0 0,-1 0 0,-2 0 0,0-1 41,1 0 0,0-1 0,0 0 0,1-1-40,-1 2 0,0-1 0,2 1 0,-1 0-12,-4 0 0,0 0 0,2-1 0,1 1 10,-2-2 1,1 0-1,2 0 1,1 0-46,-2 0 1,0 0 0,1 0 0,1 0 72,-4 0 1,1 0 0,1 0 0,0 0-71,-2 0 0,1 0 0,0-2 0,1 1 40,-3-1 1,0 0 0,0 1 0,0-1 0,-3 2 1,0 0 0,1 0 0,1-1 171,-2 0 1,-1-1 0,0 2 0,0-1-171,-4 0 1,0-1 0,0 1 0,-1 1-24,-3 0 0,-1 0 0,2 0 0,0 0 16,-1 0 0,-1 0 0,0 0 0,-1 0 404,22 0 0,-5 0-541,-7 0 1,-6 3 255,-4 0 0,-6 1-484,-6-1 1,-4 3 347,-5 3 0,-7 0 0,-6 1 0</inkml:trace>
  <inkml:trace contextRef="#ctx0" brushRef="#br0">2830 14450 8550,'14'-8'50,"-3"2"95,5-6 0,0 5-225,6 4 136,6 2 1,10 1 48,9 0 1,-21-1 0,1-1-413,3 1 1,2-1 0,1-1 0,1-1 296,4 1 1,2 0-1,1-1 1,1-1 25,3 1 1,0-1 0,2-1-1,1-1-252,1-1 1,1 0 0,1-1-1,1 0 280,-15 3 1,0 0-1,1 0 1,1 0-1,0 0 1,0 0-9,-1 1 0,1 0 0,-1 0 1,0-1-1,-1 0 0,1 1-32,13-1 1,0 0 0,1-1 0,-1 1-19,-16 3 1,1 0 0,-1 0 0,0 0 0,0 0 0,0 0-208,1 0 1,-1-1 0,0 1-1,16-1 1,-1-1 252,-3 0 1,-1 1 0,-1-1 0,-1 0 14,0 1 1,-1-1-1,-1 1 1,-1 0-184,-2 1 1,0 0 0,-2-1 0,-1-1 93,-3 2 1,-1 0-1,-1 0 1,-2-1 125,0 1 0,-2 0 0,19-1-415,-12 4 0,-10 1 575,-12 2 1,-3 6-245,-2 7 0,-7 1 0,-6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12114" units="cm"/>
      <inkml:brushProperty name="height" value="0.12114" units="cm"/>
      <inkml:brushProperty name="color" value="#FF0000"/>
    </inkml:brush>
  </inkml:definitions>
  <inkml:trace contextRef="#ctx0" brushRef="#br0">2067 5968 8348,'-20'-27'601,"4"4"221,10-5 0,7 9-601,8 10 0,14 5 40,11 7 1,11 3-234,-17 0 1,0 0 0,4 1 0,1 0-637,4 0 1,1 1 0,5 1 0,3 0 431,4-1 0,2-1 0,-14-1 0,0 0 0,1-1-211,5 0 0,1 0 0,0 0 0,-1 1 0,1-1 0,0 0 233,4-1 1,1-2 0,0 1 0,1 1 0,0 0 0,0-1-130,-11-2 0,0 0 0,1-1 0,0 1 1,0 0-1,0-1 0,1 1 0,0 0 202,3-1 0,0 0 0,0 0 0,0 0 0,-1 0 0,0-1 0,0 1 0,0 0-112,2-1 0,-1 0 1,1 0-1,0 1 0,0-1 1,-1 1-1,1-1 0,-1 0 154,0-1 1,0-1 0,0 1-1,0-1 1,1 1 0,0 1 0,0-1-1,0-1 46,0 0 1,0-1 0,0 0 0,-1-1 0,-1 1 0,-1-1 0,0 0 0,0 0-2,-1-1 0,1 0 0,-2 0 0,1-1 0,-2 0 0,-1 0 0,1 0 0,-1 0 17,13-3 1,0 0 0,-1-1 0,0 0-1,0 0 1,-1-1 36,-11 2 1,0 0-1,0 0 1,0 0-1,8-4 1,-1 0-1,0-1 75,0 0 1,0-1 0,-1 1 0,-3-1 0,0 1 0,0-1-39,0 1 0,-1-1 1,0 0-1,0 0 0,-1-2 1,0 1 45,0-1 0,-1-1 0,0 0 0,-3 0 0,0 1 0,-1-2-134,-2 0 0,-1-1 1,-1 0-1,12-10 0,-1 0 206,-4-1 1,-2-1 0,-4 0 0,-3-1-204,-2 1 0,-4-2 0,-5 3 0,-3 0-6,-4-2 0,-3 0 0,-5 2 1,-3 0 217,-6-3 1,-4 1 0,-5 1-1,-5 0-312,-7 0 1,-5 1 0,-4-1 0,-3 2-98,8 9 0,-1 2 1,-2 0-1,-3-2 0,-2 2 1,-1 0 71,-3 0 1,-1 2 0,-2 0 0,9 4-1,-1 0 1,-1 1 0,0 0 21,-3 1 1,-1 0 0,0 0-1,0 1 1,0 1 0,-1-1-1,1 1 1,-2 0 36,-1 0 0,-1 1 0,-1-1 0,0 2 0,-1 0 1,-1 0-1,1 1 0,-2 1 50,10 1 1,-1 0 0,0 1 0,-1 0 0,0 0 0,-1 1 0,-2 0 0,1 1 0,-1 0 0,0 1-11,-2-1 1,-1 0 0,0 1 0,1 0 0,0 1 0,1-1 0,1 2-1,0-1 1,-1 1 0,1 1 70,-1-1 0,0 0 0,-1 1 0,1 0 0,0 1 1,1 0-1,0 1 0,1 1 0,-1 0 0,0 0-67,0 0 0,0 1 0,1 0 0,-1 1 1,0 0-1,0 0 0,0 1 0,0 0 1,0 1-1,0 0 90,0 0 1,0 1-1,0 0 1,0 0-1,0 1 1,2-1 0,1 0-1,0 1 1,-1 0-1,1 1 22,-1 0 1,1 0-1,-1 1 1,1 1 0,0 0-1,1 0 1,1 0 0,1 2-1,-1-1 1,1 1-46,0 1 1,1 0 0,0 0 0,0 1 0,1 0-1,-10 5 1,2 0 0,-1 0 0,1 1-13,1 0 1,0 1-1,1 0 1,1 1-1,4-2 1,1 1-1,1 0 1,0 1-166,3 0 0,0 1 0,1 1 1,1 0-1,-6 7 0,2 2 1,2 1 121,2 1 1,2 0 0,2 1 0,4-1 0,2 1 0,2 1-317,2 2 0,2 1 0,4 0 0,2-3 0,3 1 0,3 0 27,4 1 0,3 1 0,3-1 287,3-1 0,1-1 0,3 0 0,3 4 0,2-1 0,1 1 0,1-2 0</inkml:trace>
  <inkml:trace contextRef="#ctx0" brushRef="#br0">9320 8910 8489,'0'-18'220,"0"0"365,0 3 0,4 4-406,3 5 0,6 4-127,6-1 1,1 2-239,8 1 1,2 3 176,7 0 0,2 3-386,1-2 0,7-1 284,5-3 0,1 0-87,-25 0 0,0 0 0,1-1 0,0 1 253,3-2 1,1 0 0,2 2 0,2-2-45,1-1 1,1 0 0,1 1 0,0-1 17,3 0 0,1 0 0,-1-1 0,0 1-313,0 1 0,0 0 0,4 0 0,1 0 403,3 1 0,0-1 0,0 2 0,0-1-400,2 0 1,0-1 0,-16 2 0,0-1-1,1 1 333,0 0 1,0 0 0,0 0 0,3 0 0,-1 0 0,2 0-12,1 0 0,1 0 0,-1 0 1,-2 0-1,1 0 0,-1 0-77,2 0 0,1 0 1,-1 0-1,0 0 1,-1 1-1,1-1 19,-2 1 1,0 0-1,1 0 1,0 0-1,1-1 1,0 1-27,0 1 1,-1 0-1,0 0 1,-1 0-1,-1-2 1,0 2 34,0 0 1,-1 0 0,0 0 0,0-1 0,0 0 0,0 0-8,0 1 1,-1 0 0,0 0 0,1-1 0,1 0 0,-1-1-19,-1 1 0,1 0 0,-1 0 0,-1 1 0,-1-1 1,0 0-225,16 1 0,-1 0 1,-2-1-1,-1 1 218,-3-2 1,0 0 0,0 0 0,-1 0 7,0 0 0,-1 0 1,-3 0-1,0 0 32,-1 0 0,-1 0 0,-2 0 0,-1 0 135,-4 0 0,0 0 0,0-1 1,1 1-43,-2-2 0,-1 0 0,21 1-21,-6-2 1,-6 2 760,-4 1 1,-3-3-579,-6 0 0,-2 0 628,-4 3 0,-5-1-415,-2-2 227,-1 2 0,-5-3-729,0 4 0,-4-1 958,1-2-718,-2 2-229,-1-8 1,0 7-214,0-4 0,0 3 95,0-3 0,-1 3 147,-2-4-25,2 1 0,-6-6 20,4-1 0,-1 0 1,1 0 1,2 2-8,-2-4 0,-2-4 1,2-3 0,0-4 3,3 2 1,0-6 1,0-2 1,0-7-165,0-1 1,0-5-110,0-1 1,1 19 0,-1-1 174,2-1 1,-1-1 0,2-3 0,0-1-16,1-2 0,1 0 0,1-2 0,1 0-90,1-1 0,0 0 0,0-2 0,1 0 155,1 1 0,-1 0 0,0-1 0,0 1 94,-1 1 1,-1 0-1,0 5 1,-1 0 78,-3 6 1,0 0 0,4-23 406,-4 4 1,0 3-105,-3 3 0,-1 6-116,-2 10 0,-2 2-332,-4 5 1,-4 3-19,1 3 1,-5 3-82,2 2 1,-3 0 2,-1 4 0,-2-3 75,-1 3 1,-4-3-245,1 2 1,-2 1-3,-1 3 1,-4-1 366,-2-2 1,-3 2-269,-3-2 0,-7 2 265,-6 1 1,26 0-1,-2 0-262,0 0 1,0 0-1,-2 1 1,-1 1 200,-1 0 1,-2-1 0,-1 1 0,-1 0-24,-5 0 1,0-1 0,1 0-1,-1 0-473,-4 0 0,-1 1 1,-1 0-1,0 0 438,-3-1 1,-1 1 0,17-1 0,-2 0-1,1 0-56,-3-1 0,-1 0 1,1 0-1,-1 0 0,1 0 1,-1 0-305,-2 0 0,-1 0 0,1 0 0,-1 0 0,0 0 0,-1 0 359,-1 0 0,0 0 0,-1 0 1,0 0-1,-1 0 0,0 0 28,-3 0 1,-1 0 0,0 0-1,4 0 1,0 0 0,0 0-1,-1 0 1,-1 0 0,0 0-1,2 0 1,1 0 0,-1 0 62,-1 0 0,1 0 1,-1 0-1,1 0 1,-1 0-1,0 0-56,-1 0 0,-1 0 0,0 0 0,3 1 1,1 0-1,0 0 11,-2 0 1,0 0 0,1 0-1,2 1 1,0 0 0,0 0 12,1 0 0,-1-1 0,1-1 1,0 2-1,0-1 0,-1 0 50,1-1 1,-1-1-1,1 2 1,4-1 0,1 2-1,0-1-162,1 0 0,1 0 0,0 0 1,-15 1-1,0 0 152,3 0 0,2-1 0,-1 0 1,0-1 11,3 1 0,0 1 1,4 0-1,0 0 16,3 0 1,1-1 0,2 3 0,1-1 138,3-2 1,0 1-1,1 1 1,1 1-135,2-1 1,1 0 0,-19 2 859,7 2 0,8-1-843,5 3 1,6 3 751,0 1 1,5 5-944,4 0 1,1 2 761,0 5 0,3 4-829,-1 5 0,5 3 82,-1 3 1,2 1 105,1 5 1,4 3-47,-1-22 1,1 2-1,-1-1 1,2 1-159,-1 0 0,1 1 0,1-2 0,2 0 161,-1 2 1,1-1-1,-1 1 1,0 0 2,-1 0 1,0-1-1,1 0 1,-1-2 93,1 0 1,-1-1-1,6 24-34,-7-24 1,0 0 0,4 25-142,0-1 1,-3-5 27,1-7 1,-1-2-171,3-2 0,2 1-139,-1-4 0,1 0-427,-5-3 0,3-1 791,0-2 0,-2 4 0,0-4 0,1-1 0,-4 3 0,-2 2 0</inkml:trace>
  <inkml:trace contextRef="#ctx0" brushRef="#br0">20894 8650 8146,'-15'-10'-879,"-3"1"780,3 0 0,0 3 45,0-1 0,4 2 295,-2-1 527,3 2-612,1 4 0,3 0-203,2 0 0,5 0 110,2 0 0,4 0-10,5 0 1,2 1 25,5 2 0,5-1-1,4 4 1,4-4-24,5 2 1,4 0-268,3-1 1,8 3 202,-23-4 0,1-1 1,3 3-1,1-1-361,5 1 0,3-1 1,2-1-1,2 1 379,4 0 0,2 0 0,-14-2 0,1 0 0,1 0-330,3 1 0,1 0 0,-1 0 1,0-1-1,0 0 0,0 0 329,2 1 0,1 0 0,-1 1 0,-1-2 0,-1 1 0,0 0-6,2 0 1,-1 0-1,1 0 1,-1 1-1,0-1 1,0 1-1,1-1 1,0 0 0,-1 0 0,-4 1 0,0 0 0,0 0-209,-1 0 1,1 0 0,-1 0 0,-1 0 0,0 0 0,1 0 217,-1 0 0,0 0 0,0 1 0,1-1 0,0 0 0,-1 0-88,1 0 1,-1 0 0,0 0 0,15 2 0,-1-2 92,-1 1 1,0-1-1,-4 1 1,-1 0 4,-1-1 0,0 0 0,-2 1 0,0 0 13,1 1 0,-1 0 0,-2-1 0,-1 1-36,-1 0 0,-1-1 0,-1 1 0,-1-1 253,-1-1 1,1 0 0,-3 1-1,0 0-246,0-1 0,-1 0 0,-3 0 1,-1 0 71,22 3 1,-4-4 644,-2 1 0,-4 1-655,-6-1 1,-6 0 714,-6-3 1,-6 3-646,-4 0 1294,-2 1-1253,0-4 846,-5 0-792,-1-5 0,-4 3-108,0-4 0,-3 3-174,0-3 1,-3 0-101,2-4 0,-3 1 72,1 0 0,-2-2-3,-2-1 1,1-3 54,0-3 0,-4-2-33,1-2 1,-4-1 15,4-5 0,-7-5-2,4-5 1,-6-1-441,3-8 1,-1 1 378,8 19 1,0-2 0,1-1 0,1-1-26,-1-3 0,1 0 0,0-3 1,-1 0-252,1 0 0,0 0 0,-1-1 0,1 0 327,0-2 0,-1 0 0,1-1 1,1 0 39,0 0 1,0 1 0,1 0-1,0 1 64,1 4 1,-1 1 0,2 2 0,-1 0-109,-2 2 0,1 1 0,1 1 0,0 0 335,0 2 0,0 0 0,-9-25-33,0 4 0,0 5 70,0 1 0,-1 5-322,-2 5 0,2 0 97,1 6 1,-1 3-214,-3 0 0,4 2 301,-1 2 0,-2 0-330,-4 3 1,-4 0 619,1 3 1,2 1-620,-2-1 0,0 2 131,-3 0 0,-5 1-18,-4 0 1,-2-1 76,-4 1 0,-2 0-67,-4-1 1,22 7 0,0 0 63,-4 0 1,0 0 0,0 0 0,0 0-341,-3-2 0,0 0 0,-2 2 0,0 0 211,-1 0 1,0 0 0,-3 0 0,0 0 67,-3-2 0,-1 0 0,2 2 0,-1 0-334,0 0 1,-1 0 0,1 0-1,1 0 320,-2-2 0,1 1 0,-2-1 0,0 0 14,-4 1 0,1-1 0,5 0 0,-1 1 70,1-1 1,0 0 0,3 1 0,1-1-52,0 0 1,0 1 0,2-1 0,-1 0-96,0 0 1,1 1-1,2 1 1,0 1 149,1 0 0,0 1 0,0 0 0,0 1-30,0 0 1,0 0 0,1 0-1,-1 0-10,-2-1 1,1 2-1,3 0 1,0 2 0,1-1 1,0 2 0,4 1 0,1 1 142,-24 7 0,3 4-93,4 2 0,3 1-67,5 5 1,3 4 24,4 5 1,2 4-104,1 5 0,2 2 118,13-19 1,1 1-1,2-1 1,0 1-54,0 3 1,1-1-1,1 4 1,-1 0 38,0 2 0,0 1 0,2 1 0,0-1-1,0 2 0,-1-1 0,3 1 1,0-1 84,-1 2 1,0 0 0,2 0 0,0 0-85,-1 3 0,1-1 1,0-4-1,1 0 97,-1 0 0,2 0 0,0-2 1,2-1-23,0-2 1,0 1-1,-1-1 1,1-1 26,0-1 0,0-1 0,0-1 0,-1-1 0,5 19 1,0-3 90,-4-3 0,3-3-82,-3-3 1,0-2-2,-3-4 0,4-1-703,-1-2 1,0 2 102,-3-2 0,0-1 472,0 1 0,-3-5 0,0 4 0,0 0 0,2 1 0,1-1 0</inkml:trace>
  <inkml:trace contextRef="#ctx0" brushRef="#br0">13510 7523 8235,'0'-9'-1074,"0"0"1,0 2 1168,0 1 0,4-4-4,2-6 1,8-2 40,4-4 1,7-6-130,9-6 1,-13 12 0,2-1-457,4-1 0,2-1 0,4-5 0,1-1 498,3-2 1,0 0 0,-8 10 0,0-1 0,0 0-339,2 0 0,0 0 0,0 1 0,3-2 0,0 1 0,1-1 311,2 0 1,2 0 0,0 1 0,0-1 0,1 1 0,1-1 10,0 1 1,0 0-1,1 1 1,0 0 0,1 1-1,0 1 52,-1 0 1,1 0 0,-1 1 0,3-1 0,0 1 0,0 0-262,1-1 0,1 0 0,0 1 0,-11 4 0,1 0 0,-1 1 0,1-1 249,1 2 1,0 0 0,0 0-1,1 1 1,0-2 0,0 0 0,1 1-1,0 0-224,0 0 0,0 1 0,1 0 0,-1 0 0,2-1 0,0 1 0,0-1 0,1 1 209,1 0 1,1 0 0,1-1 0,-1 1 0,1 0 0,0 0 0,0-1 0,1 2-14,0 0 1,0 0 0,1 1-1,-1-1 1,2 0 0,1 0-1,-1 0 1,1 0-102,-1 2 0,1 0 0,0 0 0,0 0 0,1-1 1,0 1-1,1-1 0,-1 1 44,-9 2 1,-1 0 0,1 1 0,0 0-1,-1-1 1,2 1 0,0-1 0,-1 0-1,1 1 1,0 0-46,9 0 0,0 0 0,0 0 1,-1 0-1,1 0 0,0 0 0,-1 0 1,0 0-5,-1 2 0,-1 1 0,-1-1 1,1 1-1,-1-1 0,0 0 0,0 0 1,-1 0 28,1 1 1,-1 1 0,0 0 0,1 1 0,-2-1 0,0 1 0,0 0-1,0 0 4,-2 1 1,1 0 0,-1 1 0,0-1 0,-1 1-1,0 0 1,-1-1 0,0 1 63,12 0 1,-2 0 0,1 0 0,-1 1-1,1 1 1,-1-1 62,0 1 0,0 0 1,-1 1-1,-2 0 1,0 2-1,-1 0 87,-3 1 0,0 0 1,-2 1-1,-1 0 0,-2 0 1,-1 1-102,-3 1 1,-1 1 0,0-1-1,0 1 1,-1-1 0,0 1 134,1 0 0,-1 0 0,0 1 0,15 7 1,-1 1-174,-1 0 1,-1 2-1,-1-1 1,-1 0-39,-1-1 1,-2-1 0,-3 2-1,-1 1 10,0-1 1,-2 0 0,-2 2 0,0 0 136,-2-2 1,0 0 0,-2 0 0,-2 0-152,-2-1 0,0 0 0,-2-2 0,0 0 560,-1 0 1,0 0 0,21 12-242,-6-1 1,-1-1-114,-9-6 0,-3 1-168,-2-3 15,-2-1 1,-6-3-1,-1-4 783,-3-4 1,-4 1-722,0-5 1447,-4 0-1443,2-3 1,-4-2 459,0-4 1,-1-2-854,-2-7 1,1-1 268,-4-2 1,-3-5-271,-4-2 0,-3-3 60,0-3 0,-4-2-161,-2-4 1,-5-1 382,-1-3 1,0 3 127,-3-2 0,2 4 11,1 2 0,0 4 229,0-1 0,3 6-110,1 4 0,4 2-110,1 4 1,2 1-162,4 5 1,1 4-158,3 1 0,3 6-332,3 4 0,2 1 314,1 8 1,4 1-49,3 3 0,5 3 21,4 3 0,5 3 68,4 3 0,3 1 39,3 2 1,-1 3-73,4-3 0,1 3 209,-15-17 0,1 0 0,-2 0 0,1-1 119,2 1 0,0 0 0,16 14 218,-1-3 1,-1-2-55,-5-1 1,-8-5 96,-7-5 0,-9 0 60,-4-6 1,-10 2 309,-6-2 1,-4 0-282,-5 3 0,-3-2-173,-6 2 0,-3-2-593,-6 2 0,-3 1-693,-3 2 0,-2-2-393,-2-1 0,3 1 993,22-7 0,0 0 353,-22 6 0,-1 2 0,0-1 0,0 2 0,-1 0 0,24-9 0,0 1 0</inkml:trace>
  <inkml:trace contextRef="#ctx0" brushRef="#br1">14106 6434 9024,'19'-36'-72,"-5"10"1089,-2-2 1,-1 13-326,-2 6 0,-3 6-192,1 0 0,-1 7-375,3 5 0,0 5-332,1 4 1,-2 5 148,-2 2 0,-2 5-265,-4 1 1,0 5 2,0 1 1,-4-1 189,-2 4 0,-3-4-182,-4 4 0,-1-2 351,-5-4 0,-3-1 198,1-2 1,-5-6-177,1 0 0,-1-9 160,1-3 0,4-4 432,5-3-45,3-2 1,7-5-713,3-2 0,7 2 130,6-2 1,3 2 384,6 1 1,8 3-60,4 0 1,8 4-114,5 0 0,5 1-403,-23-3 1,1-1 0,4 1 0,1 0 109,2-1 0,0 1 1,4 1-1,0 0-151,1 0 0,-1 1 0,1-1 1,-1 0-272,-2-1 1,-1-1 0,0 1 0,-1 0-345,-3-1 1,0 1 0,-2 1 0,-1 1 819,18 9 0,2-2 0,-11 2 0,2-1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21145 1750 8133,'-14'-46'3276,"4"3"-1898,-2 3 1,6 13-2461,2 5 810,3 13 745,6-3 0,-3 16 1,3 2 723,-1 8-744,3 11-614,-6 4 558,7 13 1,-7 4-213,1-20 0,0 1 0,-2 2 0,1 1-798,-1 1 1,0 0 482,0 1 0,0 0 109,-2 5 1,-1 0-90,3-2 1,-1 1 0,-3 4 0,-1 0 0,1-1 0,0-1 3,-2 3 1,0-1 0,0 0 0,-1 0-1,1-1 1,1 0-241,-1-1 1,-1 0 321,-1-3 0,0-2 0,2-3 0,1-1-294,-1-2 1,0-1-1,-4 21-621,0-3 1,2-10 153,2-3 63,-2-6 0,6-7 0,-1-2-163,2 0 1,2-9-730,2-1 1538,3-4 76,3-10 0,4-7 0,2-8 0</inkml:trace>
  <inkml:trace contextRef="#ctx0" brushRef="#br0">21015 1452 8128,'-10'-14'807,"1"1"0,5 3-369,4 1-464,8 4 0,9 1 71,7 4 1,6 1 567,11 2 1,11 1-492,-22-1 1,2 0-1,4 1 1,2 0-1,6 0 1,1-1-1676,5 1 0,1 0 1570,-14-1 0,0 0 0,0 0 0,4-1 0,1 0 0,0-1-14,1 1 1,-1-2-1,1 1 1,1 1 0,0-1-1,1 1-292,0-1 1,1 0 0,0 0 0,0 0-1,1 0 1,-1 0 289,0-1 1,0 0 0,-1 0 0,-1 0 0,0 0 0,-1 0 16,-3 0 1,-1 0 0,0 0 0,-2 0 0,0 0 0,0 0-14,14 0 1,0 0 0,-1-1 0,-1 1 0,-6-1 0,-1 0-452,-4-1 0,-2 1 509,-1-1 1,-2 0 0,20 2-19,0 0 0,-7 2-35,-5 1 1,-7 3 0,-12 5 1905,-3 2-1855,-11 3 1,4 3 766,-9 6 0,0 3-563,-3 3 1,-1 7-78,-2 8 1,-6 6 156,1-23 0,0 1 0,-1 0 0,0 1-310,0 1 1,0 1 0,-1 2 0,0 0 0,0 0 0,0 0-137,1 0 0,0 0 38,0-2 1,1 0 0,3-1 0,1 0-10,-1-1 1,1 0 0,1-1 0,1 1 21,0 0 1,0 0 0,2-4-1,0 1 1,2-1 0,0 1-425,4 23 393,2-1-854,1-4 900,1 1 0,-1-8 145,0-1 0,-3-3 0,0 1-510,-2-2 567,3 2-103,-6-7 1,3 2 0,-5-6 524,-2-3 1,-2-6-323,-4 0 1,-2-5 408,-1 2-558,-3-3-49,-7-5 1,-7 2 274,-9-3 0,-4 0-297,-8-1 0,22-3 0,-2 1 0,-4 0 0,-1 1-413,-4-1 1,-2-1 401,-5 0 0,-3 0 1,-2 0 0,-1 0 1,13 1-1,0 0 1,-1 0-1,-1 0 1,-1 1-1,1-1 181,-3 1 1,0 0 0,-1-1 0,0 1 0,0 0 0,0 0 0,0 0 0,0 0 0,0 1-453,2-1 0,0 0 0,1 0 403,2 0 0,1 0 1,1 0-1,-11 2 1,2 1-4,1-2 0,2 0 1,2 1-1,1-1-239,3-1 1,2-1 0,6 1 0,2-1-534,-19-1 362,11 0 243,8 0-1340,9 0 0,10-1 608,6-2 0,7 1 0,5-5-2544,6-4 420,11-2 2857,7-6 0,5 1 0,3-1 0</inkml:trace>
  <inkml:trace contextRef="#ctx0" brushRef="#br0">20717 745 8116,'-6'-14'0,"-2"8"1616,7-6-605,-3 11 162,4-8-804,0 8 0,0-2-73,0 6 0,0 3 0,1 4 156,2 2-967,-2 3 446,7 8 1,-2-3 0,3 5-741,0 1 1,1 0 0,-1 0-931,0-1 1302,-4-1 1,3 4-110,-5 0 0,0 0 546,-3 0 0,-4 0 0,-1 0 0</inkml:trace>
  <inkml:trace contextRef="#ctx0" brushRef="#br0">20465 754 8116,'0'-32'0,"0"4"0,4 1 1026,3 6-334,1-1 533,5 3-738,6 5 0,2 0-64,3 5 1,2 4 19,5 2 1,2 2-1,5 3 411,-1 4-678,0 4 0,4 10-355,-1 2 1,-1 2 350,-5 8 0,-4-4 1,-8 5-390,-6-1 168,-5-3-452,-6 7 413,-1-7 0,-5 3-23,-2-4 1,-7-3 0,-8-1 88,-2 2 1,-6-3-327,1-1 164,-2-3-64,-1-4 1,3 1-77,0-3 1,5-2-324,-2-5 1,3 2-1660,4-5 1592,1 0 714,5-3 0,0 0 0</inkml:trace>
  <inkml:trace contextRef="#ctx0" brushRef="#br0">21080 996 8116,'0'6'0,"0"1"188,0-1 0,0 3 109,0 1 1,0-1 9,0 0 1,1 0-112,2 1 42,-2-5 154,3 3 1,-3-6 253,2 4 65,-2 1-296,3-2 1,-1-2 24,1-6 1,0-2 0,-2-6 124,1-1-463,0-3 0,-3-6 203,0-1 1,0-3 14,0 3 1,0-4-200,0-2 0,0 3 0,0-3 303,0 1-497,0 0 139,0-1 1,0 1-46,0 2-27,4 3 163,1 3-19,0 0 1,4 4-144,-3-1 1,2 6-5,2 1 1,-4 4 37,0 5 1,-3-4-149,3 1 171,-4 0-107,7 7 0,-8 2 1,3 3-287,0 0 297,-3 0 0,4 4-68,-2-1 0,-2 1 53,2-4 6,-2 0 0,3 1-3,-1-1 1,0 0 189,-3 1-121,0-1 0,0 0 256,0 0-275,-4 1 46,-2-1 221,-3 0-93,0 1-443,-1-5 143,5 3 3,-3-7-275,7 3 187,-7 0 70,7-2 0,-4 2-384,1-4 235,3 0-218,-3 0 4,4 4 138,0-3 446,0 7-110,0-7 1,4 6 0,3-2-131,1 0 112,1-3 1,4 6-178,-1-2 296,5 3-82,-3 0 0,4 0 0,-2 0-124,0 1 0,-1 2 319,4 1-233,-5 3 0,0-1 105,-5 3 1,-1 0 200,-1-3 0,-3 3-197,-4-3 849,-4-1-418,-6 4 227,-4-8-278,-5 3-235,1-3 1,-4-4 193,0 0 0,-3-1 142,4 1 0,-4-1-33,3-5-782,4 0 294,1 0 0,6-1-885,-1-3-1268,6-1-1138,2-8 1638,4 2 1,5-6-176,4 1 1814,9 3 0,6-9 0,3 3 0</inkml:trace>
  <inkml:trace contextRef="#ctx0" brushRef="#br0">22020 801 8116,'5'-4'0,"-1"3"0,1-8 1201,-4 4 0,4-1 1553,-2 0-1192,-2 4-799,3-7 0,-4 7 129,0-4 0,0 3-79,0-3-300,0 4 0,-1-6 245,-2 5-314,-2 0-236,0-1 1,-6 2-48,5-4 1,-7 4-116,3-1 0,-1 2-307,2 1 1,-1 0 284,1 0 0,-3 0 0,-1 0-781,2 0 388,0 4-635,2 1 665,0 0 0,-1 3-182,1-1 173,4 1 1,-3 1 0,3 0-47,-1 1 1,2 2 134,4 1 1,0 0 70,0-1 0,0 0-52,0 3 0,1-3 102,2 0 1,3 2 0,3-1-121,0 2 1,0-3 165,1 3 0,2-2-42,1 2 54,-1-3 1,0 4-43,1-3 1,-1 0 112,-2 0 1,-1-3 40,0 2 1,1 2-32,-1-2 1,-4 1 114,-2-4 0,-1 0-117,1 1 1,-2-1 179,2 0 1,-3 1-1,-3-2 357,-3-2 1,-2 2-267,-1-1 1,-1 0 510,1-1-501,-5 2 1,0-6-62,-5 5 0,2-5-72,1 1-227,-1 2-225,6-4 0,-6 3 273,1-4 0,4-1-1244,2-2 0,2 1 641,5-4 0,0-1-1004,3-2 1,1 3 1281,2 0 0,6-5 1,6-3-1</inkml:trace>
  <inkml:trace contextRef="#ctx0" brushRef="#br0">22151 1136 8116,'5'-1'923,"-2"-2"1,1 1 240,-1-4-503,4 3-75,-2-5 1,5 3-164,-1-4 0,1-1 312,3 1 0,-3 3-234,3 0 1,-3-1 19,-1-2 0,1 0-210,-1 0 0,-3-1 628,0 1-491,-4 0 0,2-1-160,-4 1 1,0 3-270,0 0 0,-4 3 93,-2 0 1,-2 2-83,-1 1 1,-1 0 113,1 0 0,0 1 94,-1 2 0,1 2-1118,0 1 0,-1 3 7,1 0 1,0 1-101,-1 2 0,4-1 535,0-2 1,4 3 0,-1 2-605,2 0 1,1-1-404,0 2 1007,0 1 1,4-1-304,2 1 0,7-2-887,2 2 1250,3 1 1,3-6-218,1 1 595,0-2 0,1 0 0,0-1 0</inkml:trace>
  <inkml:trace contextRef="#ctx0" brushRef="#br0">22495 1266 8116,'-5'5'2374,"0"0"-1030,2-5 193,2 0-426,-8 0 1,7-4-521,-4 1 1,4-4 100,-1 1 1,-1-5-218,1-2 0,-1-3-270,4 0 0,0-2-350,0 0 1,4-2 226,-1-2 1,7 2-1,-1-4-1352,2 1 661,3 2 292,1 6-2604,3 2 2074,1-1 1,0 7-1,0-1-792,3 2 1,2 4 1415,4 5 0,-5 7 1,0 4-1</inkml:trace>
  <inkml:trace contextRef="#ctx0" brushRef="#br0">22728 1127 8116,'-10'-10'3276,"5"1"-339,1 4-1396,0-3-802,3 7 109,-3-8-383,8 4 0,2-3-232,7 2 0,-3-2 84,2 5-79,3-4-121,-1 6 61,1-3 1,-1 3-25,-1-2 0,-3 2-142,2-2-236,-1 2 0,-3 5 138,-2 2 0,-1 2-105,-1 1 1,-3 4 151,2-1 1,-3 4-433,-3-4 0,2 4-2,-3-4 0,3 5 0,0-3-228,-2 1 0,2-1-414,-2-1 719,2-3 0,1 6 209,0-3 0,3-1-348,0-2 1114,5-1-532,-3-4 1,4-1-1,0-4 81,1 0 0,-1-4 1042,0-2-526,1-7-335,-1 3 209,-4-7 1,3 3 361,-1-1 0,-3-2-250,-1 5 1,-2-4-166,-1 4 0,3-4-107,0 4-376,0-1 128,-3 4 1,0 3 16,0 0 350,0 4-2258,0-3 612,0 5 0,1 8 620,2 1 1,2 5-723,5-1 559,-1-1 311,0 2 141,5-4 1,-3 3 20,5-3 1,-2-2 314,2-2 0,4 2 0,-1-5 336,1-1-309,-1-1-68,-4-1-50,2-4 0,-3-2 1092,1-3 0,-1-3 329,-5-1 1,-1-3-836,-1 0 0,-3 2 0,-4-2 592,0 0-716,0 2-111,-4 1 0,0 0-38,-3 1 0,-1 3-434,2 2 0,-2 5-259,-2-1 0,4 2 1,0 2 340,-1 2 0,-1 4-1399,2 5 948,-2-2 0,3 8-476,-5-3 1,4 3 383,0 1 0,3 0 255,-3 3 0,4-5 0,-2 1-45,3 0 1,1-2 118,0 0 0,5 0 98,1-3-9,2-1 1,2-4 639,3-1 0,1-3-321,5-4 1,0-1 365,-1-2 1,1-7-140,-1-5 0,1-3 1,0 0 137,-1-1 1,1 0-50,0 1-304,-5-5 1,4 3 389,-3-1 0,-1 5 88,-2 4 1,-2 1 26,0 2 1,-4 4 282,0 2-583,-4 2-360,2 1 111,0 4 1,-3 2-61,3 7 45,-3-3 1,2 7-60,0-1 1,4-2-539,-1 2-299,3-1 0,0 1 0,1 0 310,3 0 0,2-2-1978,7-2 1153,-3-2-817,8 0 1494,-3-1 1,8-1 141,2-2 1,6 2-2442,0-5 2940,0 0 0,0 0 0,1 0 0,3-1 0,-3-1 0,-2-1 0</inkml:trace>
  <inkml:trace contextRef="#ctx0" brushRef="#br0">15503 3333 8116,'-10'-14'0,"1"0"3014,0 9-1641,3 1-999,-2 12 1,6 4 85,-4 9 0,1 7-73,-1 6-255,-3 3-267,4 4 1,-1-2 90,0 5 1,3-1-154,-4 4 0,5-5-490,-1-1 1,1-4 522,-1-3-858,2-2 687,-3 0 1,4-8-215,0-2-581,4-3 1,-2-11-585,4 1 1134,-4-6 580,7 1 0,-4-12 0,4-3 0</inkml:trace>
  <inkml:trace contextRef="#ctx0" brushRef="#br0">15456 3361 8116,'-5'-14'2660,"-3"0"-920,7 5-1136,-4 4 1,6 1 101,3 4-528,1 0 1,9-1 238,5-2-337,4 1 98,9-2 1,2 3-49,6-2 0,4 1-519,5-4 1,2 1 305,-25 2 1,1 0 98,23-6 0,-8 4 231,-5-4 1,-5 4-116,-7 2 1,-6-2-79,-7 2 0,-6 4 2,-3 6 1,-2 5 3,-1 3 1,0 4-49,0 3 1,0 2 77,0 4 1,0 3-382,0 0 0,1 1 144,2-1 0,-1-1-176,5 4 0,-1-4 89,3 1 0,1-2 58,-1-1 0,0 1 445,0 2 1,1-5-390,-1 2 0,0-3 185,1 3 1,-4-3-106,0 0 0,-4-4 1,2 0 123,0-1 1,-3-2 8,3-3 0,-3-1-45,-1-5 1,-1 0-45,-3 1 599,-1-1-383,-4 0 1,-1-1 1073,-3-1-610,-1 1-380,-9-7 1,-1 4 551,-4-2-493,-4-2 0,-1 3 314,-4-4 1,-3 0-339,-1 0 0,0 0-38,0 0 0,7 0-354,0 0 1,5-1-695,4-2 695,7 2-1221,4-3-125,5 0 0,4 2-187,2-4 0,7 3-1692,5-4 3277,9 1 0,6 1 0,3 1 0</inkml:trace>
  <inkml:trace contextRef="#ctx0" brushRef="#br0">16638 3510 8116,'-5'-14'817,"0"0"188,2 5 0,1 0 290,-4-1-876,0 1 1,-4 4 273,1 2 1,-1-1-361,-3 0 0,-1 1 0,-5 4 221,0 3 1,0 1-272,-3 4 1,2 1-10,-1 3-189,5 1 0,0 5-51,3 0 0,1 2 157,2 1 1,5 0-427,2-4 1,2 2-488,1 2 0,1-3 494,2 3 1,4-3 0,4-3-1156,1 0 762,5-5 0,0 3-30,5-5 0,4 0 49,-1 1 0,-1-5-790,0-2 1030,5 2 1,0-4-156,2 2 0,0-5 517,-3-1 0,7-8 0,-6 0 0</inkml:trace>
  <inkml:trace contextRef="#ctx0" brushRef="#br0">16927 3408 8116,'-5'-14'676,"-3"4"1,6-2 0,-4 4 2014,2 2-198,1 4-1338,3-2-360,-4 4-466,3 0 0,-3 5 18,4 4 0,0 5 38,0 4 0,0 5-718,0 2 1,0-1 292,0 1 1,0 0-861,0 2 1,0-2 286,0 0-480,0-4 1,1 5 0,2-5-536,3 0 1,1-1 1164,0-2 1,4 0 0,-2-3 462,2-2 0,3-3 0,1 0 0</inkml:trace>
  <inkml:trace contextRef="#ctx0" brushRef="#br0">17104 3594 10862,'-4'-5'1478,"3"1"0,-3 3-251,4-2 592,0 2-1186,-4-4 0,3 6-605,-3 3 0,3 1-101,1 4 0,0 0-12,0 1 1,0 0-689,0 2 0,0 0 1,0 2 507,0 0 0,4-1-2561,-1 0 1347,0-3-1132,1 3 1305,-3-3 1306,7-1 0,-3 0 0,5 1 0</inkml:trace>
  <inkml:trace contextRef="#ctx0" brushRef="#br0">17113 3501 8116,'-3'-16'961,"0"1"1,-1 3 219,1 0-1668,2 2-1772,-3 0 1797,4 5 1,1 1 461,2 4 0,2 4 0,4 1 0</inkml:trace>
  <inkml:trace contextRef="#ctx0" brushRef="#br0">17206 3678 8510,'7'0'1032,"-1"0"1,-3-3 61,3 0 1,3-5-499,4 2 1,-1 1 1,-2-1 0,2 0-247,0-4 0,1 1 0,-4 1 243,0 1 0,-2-1 520,-1 2-342,-4 2-43,2-4-490,-4 2 1,-1 1-260,-2 2 1,1 2 0,-4 1 238,-2 0 0,0 0-1270,-1 0 576,0 0-2079,-1 4 1694,1-3 1,3 8 321,0-3 1,3 2-475,0 1 1,2 1 402,1-1 0,0 0-583,0 1 1,1 2 205,2 0 1,6 1 985,3-4 0,5 4 0,-2-1 0,3-1 0,0 0 0,1-2 0,0 0 0,-1 1 0,-3-2 896,-3-2-543,-1 2 0,-5-2-184,0 3 0,-4-3 1141,1 0 307,2-4-577,-4 2 156,3-4-209,-4 0-865,0-4 0,0-4-126,0-4 12,0-1 185,0 0 1,0-2-71,0-3 55,5-1 1,-3 0-15,4 1 1,-3-1 62,3 1-132,0-5 60,0 7 0,1-4 72,-4 7-137,4 5-147,-6 0 51,7 7 1,-5-4 59,3 5 0,-3 1-194,3 3 1,-3 1-115,3 4 1,-3 5 126,4 1 1,-5 3-455,1 0 370,2 1 1,-3-1-2044,4 1 1621,1-4 0,-1 2 0,0-1-963,1 1 1,5 1 378,0-3 1217,0-1 0,-2-1 0,-1 2 0</inkml:trace>
  <inkml:trace contextRef="#ctx0" brushRef="#br0">17868 3398 8116,'0'-18'2576,"-5"-1"-1169,4 5 771,-3 0-550,0 9-785,3-3 38,-3 7 1,3-3 38,-2 4-571,2 0 1,-3 7-325,4 2 0,-4 7-449,1-1 417,-4 7 1,6 2-298,-2 4 1,2 0-442,1 0 0,0 0-894,0-1 1,0-1 706,0 2 0,0-3-602,0 3 0,0-1 725,0-5 1,0 2-474,0-2 1282,4 0 0,1-3 0,5-1 0</inkml:trace>
  <inkml:trace contextRef="#ctx0" brushRef="#br0">17728 3631 8116,'-6'-6'2442,"-1"0"-937,5 4 390,-6-7-613,7 8 246,-3-3-603,4 0-622,4 3 0,1-3 146,5 4-271,-1 0 1,4 0-15,3 0 1,-2 0-186,2 0 0,-1 0-198,4 0 1,0 0 248,-1 0 1,3 0-230,-2 0 1,0 0 107,-6 0 0,-1 0 159,-3 0 0,-2 0-20,-1 0-37,-4 0-176,2 0-821,-4 0 1,-6 1 302,0 2 0,-1-1-341,7 4 612,0 1 1,0 2 0,0 0 179,0 1 0,0-1-21,0 0 0,0 0 478,0 1-157,4-1 1261,-3 0-973,4 5 1,-5-4-252,0 3 1,0 0 1040,0-1 0,0 1-482,0-4 1,-5 2 148,-1 1 0,1-3-1439,-1 1 0,1-1 579,-1-3 0,-2-1-1461,5 1 678,0-3-2447,3 1 2959,0 0 0,4-3 0,1 3 0</inkml:trace>
  <inkml:trace contextRef="#ctx0" brushRef="#br0">18240 4302 8116,'-3'-15'1568,"0"3"0,0 1-639,3 2 1,-3 0 1741,-1-1-1353,1 1-660,3 4 1,0 2-1,0 6-695,0 6 275,0 6-615,0 3 378,-4 5 0,3 2 137,-2 6 0,2-2-1085,1 2 534,0-2 402,0-5 1,-3 3-2224,0-3 1068,0 3-347,3-3 0,0 2 856,0-4 0,0-1 1,0-3-1070,0-2 1726,0-3 0,4-4 0,1 1 0</inkml:trace>
  <inkml:trace contextRef="#ctx0" brushRef="#br0">18231 4227 8116,'-10'-13'2124,"1"2"-1274,0-1 952,4 2-782,-4 4-114,8 2-342,-3 0 0,5 3-160,2-2 1,7 2 83,5 1-250,11 0-59,-1 0 0,12 3-351,0 0-73,5 4 0,9-5 123,-23 2 0,0-1 0,0-2 0,0 0 37,2 0 1,-1 1 0,-1-1 0,0-1-261,25 0 0,-3 0 168,-3 0 1,-7 0 103,-6 0 0,-7 0 111,-11 0 355,-7 0-346,-5 0 0,-5 1 49,-2 2-96,2 2 80,-3 5 1,4 3 131,0 2 0,0 1-574,0 3 202,0-3 112,0 11 0,0-6-353,0 4 391,0-1-159,0 4 1,1 0-357,2 0 231,-2 0 155,7-4 0,-2 3-125,3-2 172,0-3-21,1 5 1,-2-7 12,-2 2 1,1-3 110,-4 0 1,0-4-5,-3 1 1,0-5 410,0 2-227,-8-3 176,2-1 0,-13 1 1231,1-1-1153,-5-4 470,-9 4-419,-1-8 0,-5 3 0,-4-4 222,-4 0 1,-4 0-452,-3 0 1,26 0-1,0 0 204,-22 0 0,-3-1-111,5-2 0,7 1-829,9-5 1,7 2-177,6-1 0,4-2-640,8 1 1,3 0-355,6 1 1,3-2-1,7 1 1,8-1 1134,7-1 0,11 0 1,-1-1-1</inkml:trace>
  <inkml:trace contextRef="#ctx0" brushRef="#br0">19497 4451 8116,'0'-14'1420,"-4"0"0,0-1-623,-3 3 0,-1 1 674,2 2 1,-5-1-699,-2-3 1,-3 6 814,0-2 0,-1 6-496,-2 0 1,0-2-549,1 2 0,0 1-463,3 5 1,-2 6 99,5 3 1,-4 5-319,4-2 1,-1 3 179,4 0 1,3 4-272,-1 0 1,5 1-106,-1-2 0,2-1-534,1 2 1,1-3-1150,2 0 1359,3 0 1,6-2 57,0-1 0,5 0-4,-2-3 0,7-1-156,3-3 1,-1-2-461,1-1 0,3-4 426,3 1-1357,0-2 1954,1-1 0,1 0 0,4 0 0</inkml:trace>
  <inkml:trace contextRef="#ctx0" brushRef="#br0">19720 4302 8116,'-4'-15'2038,"3"2"-858,-2 3 1799,-2 1-2207,4 4 1,-3 0-1,3 3 1618,-2-1-1752,2 4 0,-4 4 113,5 4 0,-3 5-295,0 1 0,0 4-549,3 2 0,0 0-251,0 4 0,0-3 0,0 2-66,0 2 0,0-2-1229,0 1 1,3-3 719,0 2 0,5-2-720,-2 3 1,-1-5-1639,1-2 3111,0-3 1,8-2-1,0 2 1</inkml:trace>
  <inkml:trace contextRef="#ctx0" brushRef="#br0">19907 4516 8116,'-10'-4'0,"1"-3"0,1 2 1638,1-1 0,-1 4 0,2-1 0,1 6 1638,-1 3-2392,4 2 1,-3 2 711,5-1-1063,0 5-2674,0-4 1576,0 7 1,0-5 445,0 3 1,4-2-3126,-1 2 1648,4-3 503,-6 1 1,4-4 0,-3 1 553,1-1 1,4 0 0,-1 1 0</inkml:trace>
  <inkml:trace contextRef="#ctx0" brushRef="#br0">19888 4423 8116,'0'-14'-595,"0"0"1,0-1 224,0 3 0,3 5 22,0 0 348,0 1 0,-3 1 0,4 5 0,2 5 0</inkml:trace>
  <inkml:trace contextRef="#ctx0" brushRef="#br0">19935 4581 8116,'5'0'743,"3"0"-375,-7 0 0,7-1 234,-2-2 0,3 1 294,0-4 0,0 2-337,1-2 0,-1 1 71,0-1 0,2-1-10,1 3 0,-2-3-260,3 1 1,0 1 122,0-1 0,-1 0-92,-3 0 0,1-2 100,-1 2 1,-4 1 63,-2-2 1,-2 4-152,-1-3 1,-1 3-48,-2-3-448,-2 4 161,-8-2 1,1 4 19,-3 0 1,-1 0 147,-2 0 0,3 1-486,3 2 1,0-1-183,0 4 1,5 0-1089,-3 4 1150,3-1 173,2 0 0,0 4-1444,2-1 1,2 1-1,-3 0 1,8-2 545,2 5 1,2-2 0,2 3 792,3-2 1,1-3 0,5 1-1</inkml:trace>
  <inkml:trace contextRef="#ctx0" brushRef="#br0">20205 4702 8116,'-6'1'2163,"3"2"-857,-2-2 1538,4 3-1001,-3-4-381,4 0-764,0-4 0,0-1-15,0-4-216,0-1-289,4 1 1,-2-3 11,4-1 1,1-2-82,2 2 1,0-3 89,0 0 0,1-1-166,-1-2 205,0 0-93,1 5 0,0-3-68,2 5 0,-1 1-69,1 4-258,-1-1 1,-2 7 5,0-2 0,-3 6 118,1 3 0,-5 4-229,1 2 229,-2-2 1,0 8 0,1-4-923,1 1 1,0 1 489,-3-3 1,0 2-1082,0-2 1,0 2-1,0-2 1,0-1-875,0-3 2513,0 1 0,0-1 0,0 0 0</inkml:trace>
  <inkml:trace contextRef="#ctx0" brushRef="#br0">20596 4292 8116,'0'-28'0,"3"5"1638,0 1 0,0 6 1112,-3 4 526,0 6-574,0 2-837,0 4-1036,0 12 1,-1-1-305,-2 11 0,2 2-364,-2 1 1,-2-1 34,2 0 0,-1 1-536,1 3 1,2 0 273,-2 0 1,2-1-1085,1-2 1,0 2 47,0-3 1,4-1-351,2-1 1,3-2-188,0-2 1,4-3 699,3-3 1,0-3-1834,0-2 1393,2-3 571,-4-4 808,5 0 0,-5-9 0,0-1 0</inkml:trace>
  <inkml:trace contextRef="#ctx0" brushRef="#br0">20512 4404 8033,'-15'-4'3276,"-2"-1"-206,6 0-1186,2-4-867,5 8-633,4-3 495,4 4-504,1 0 1,9 0-394,1 0 1,3 0-1143,0 0 1006,5 0-746,-3 0 0,8 0-739,0 0 1,1 0 1404,5 0 1,0 0-1,3 0 1</inkml:trace>
  <inkml:trace contextRef="#ctx0" brushRef="#br0">22029 4264 8113,'-9'-14'1130,"3"1"1413,0 7-2736,4-2-92,-7 11 1,8 0 1752,-2 13 1,-1 3-621,1 9 0,-3 1-677,3 2 0,-3 2 37,2 5 1,0 0-709,1 2 0,2-1 207,-2 1 1,2-5-225,1-1 0,1-4-243,2 1 0,-1-7-707,4-5 1,0-5-817,0-5 2283,2-3 0,-7-2 0,3-4 0</inkml:trace>
  <inkml:trace contextRef="#ctx0" brushRef="#br0">21918 4376 8113,'-10'-24'1032,"-1"6"247,2 5 1,-2 3-437,8 1 216,0 3-189,3 2-453,0 4 0,5 0-154,5 0 0,5 3-27,10 1-58,4-1 1,12-3-249,3 0 1,-18 1 0,1 1 182,0-1 1,1 1 0,1 0 0,0-1-163,-1-1 0,0 0 0,25 0 124,0 0 0,-7-3 59,-2 0 1,-9-3-30,-13 2 989,-5-3-817,-12 6 0,-1-3 12,-8 4-465,-1 0 0,-4 4 161,0 2 0,2 7-78,1 2 0,1 3-45,-1 0 1,2 5-664,4 2 0,0 2 330,0 1 1,0 3-15,0 0 0,4 3 54,2-3 1,-1 0 11,1-3 1,1 1 278,2 2 1,-3-5-99,0 2 0,-4-6 87,2-1 0,-3-1-95,-1-1 1,-1-2 236,-3-1 0,-5 0-51,-6-3 0,-7-1 610,-3-3 1,-3 0 184,-3-3 0,1 1 505,-4-4 0,-1 0-165,-6-3 0,6 0-482,-2 0 1,6-3-839,0 0 0,6-4 213,3 1 1,8 1-461,5-2 0,3 4 408,6-3 0,1 3-1555,3-3 1,5 3-1639,6-4 2634,7 5 0,6-10 0,5 2 0</inkml:trace>
  <inkml:trace contextRef="#ctx0" brushRef="#br0">22933 4423 8052,'0'-10'0,"0"-3"2655,0 3-829,-5-4-887,4 5 1450,-3 4-1513,4-4 1,-4 8-176,-2-2 1,-2-1-20,-2 1 0,0 0-336,-2 3-172,-3 4 0,-3 2-64,-1 7 1,-3 1 95,0 5 0,4 0-610,2 3 0,3 2 310,0 4 1,2 1-611,8 2 1,0-4 280,3 4 1,2-7-758,4 3 0,6-5-432,9 0 0,7-2 833,6-2 1,3 0-581,0-3 0,3-4 514,0-5 1,4-4 844,-4 1 0,4 1 0,-4-3 0,-1-5 0,0-5 0</inkml:trace>
  <inkml:trace contextRef="#ctx0" brushRef="#br0">23296 4432 8075,'-10'-19'1866,"5"1"-494,1 3-635,4 2 0,0 7 146,0-1 729,0 5-581,0-2-439,-4 12 1,3 0-185,-2 7 0,-1 1-95,1 2 0,-4 4-79,4 0 1,-3 4-285,3-2 0,-1 2-530,1-1 0,2 4 452,-2-4 1,2 3-1392,1-6 1,0 2 703,0-2 1,0 3-825,0-3 1,1-4 745,2-2 1,2-5-597,4 2 1489,1-7 0,3-2 0,1-4 0</inkml:trace>
  <inkml:trace contextRef="#ctx0" brushRef="#br0">23435 4655 8075,'0'-9'3276,"0"0"-1250,0 4 121,0-4-1145,0 8-884,0-3 1,-3 8-245,0 3 1,0 1 256,3 1-1891,0 5 1284,0-4 1,0 6-378,0-3 1,0 3-787,0 0 1,0-3 1570,0 0 1,0 1 0,0 1 0</inkml:trace>
  <inkml:trace contextRef="#ctx0" brushRef="#br0">23454 4572 8678,'-5'-23'791,"-3"3"0,7-3-175,-3 5-365,3 3 1,1 2-62,0 4 0,4 2-52,-1 1 1,4 4-1778,-1-1 1,1 3 1540,0 3 1,1 6 0,-3 6 0</inkml:trace>
  <inkml:trace contextRef="#ctx0" brushRef="#br0">23566 4776 8102,'5'0'634,"3"0"1,-2-3 585,7 0-762,-3-4 1,5 3 583,-3-2 0,3-3-424,3 3 1,-2-2-72,-1-1 0,-3-1-153,0 1 0,-2 0 422,0-1 1,-5 1 511,-2 0-624,-2-1 0,-2 2-618,-2 2 1,-2-1 78,-5 4 0,1-4-715,0 4 1,-1 0 418,1 3 1,0 0-1496,-1 0 1,4 4 782,0 3 0,1 1-505,-1 1 1,2 1 185,4 3 0,0-2-181,0 5 0,4-4 1343,2 4 0,2-1 0,1 4 0</inkml:trace>
  <inkml:trace contextRef="#ctx0" brushRef="#br0">23799 4898 8102,'0'5'1767,"0"3"-684,0-3 181,0 0 313,0 4-1101,0-8 0,1 2-69,2-6 1,-1 0-101,4-7 1,-3 3-94,3-5 1,-1-2 31,2 2 1,1-5 29,-2 2 0,2-3 19,2-1 0,-1 4-58,0-1 0,1 5-138,-1-1 0,-1 1 264,-2 2-733,3 4 356,-4-4 1,4 12-405,1-3 0,-5 9-178,-2 0 1,1 7-479,-1-1 0,3 3-96,-3 0 1,4 0 489,-4-2 0,3 2-878,-3 1 0,3-4 1558,-3 4 0,5-7 0,-3 2 0</inkml:trace>
  <inkml:trace contextRef="#ctx0" brushRef="#br0">24283 4525 8106,'0'-28'0,"-3"4"0,-1 3 3276,-3 5 0,6 3-1638,-3 7 0,3 2 1638,-2 4-2593,2 0 1,-4 4-222,2 3-841,2 5 394,-8 3 0,5 6 109,-2 1-716,-2 8 510,3-5 1,-1 10-1630,3-4 1241,-2 4 1,4-3-1170,-2 2 1,2 0-1,1-3 1,0-1-1,0 4 1,0-4 250,0 1 0,0-6 1388,0-4 0,4-5 0,1-3 0</inkml:trace>
  <inkml:trace contextRef="#ctx0" brushRef="#br0">24087 4702 8174,'-5'-9'0,"-2"2"0,4 1 3232,-5 0-2115,7-3 0,-3 3 1940,4-1-2289,0 5 1,1-5-287,2 4 0,4 0-177,5 3 0,-1-1-160,5-2 1,-1 2 98,4-2 0,1 1-125,1 2 1,0 0-110,4 0 1,3 2 74,3 1 1,0-1-192,-3 4 0,-4-3 14,-3 3 1,1-1 113,-3 2 1,-3 0-13,-6-4 1,-5 1 248,-2-1-207,-2-2 1,-5 3-203,-2-4 0,-3 1 13,0 2 1,-3-1-21,-1 1 1,1 1-636,2-1 1,1 1 349,0-1 0,1-1-471,1 4 0,2-3 314,2 4 1,2-4 249,-2 3 0,2 0 105,1 4 0,1-1 259,2 0 1,2 0 18,4 1 0,4 2 42,-1 1 1,4 2 126,-4-2 1,4 0-114,-4-1 1,1 2 403,-4 1 0,-1-1-176,-2-5 1,0 0 847,-3 1 1,-3-1-496,0 0 0,-4-2 273,-6-1 0,1-1-489,0 1 0,-4 1-392,1-3 1,0 0-676,6-1 0,-2-2 479,2 2 0,1-2-3144,-2-1 2823,5 4 1,-2 1-1,4 5 1</inkml:trace>
  <inkml:trace contextRef="#ctx0" brushRef="#br0">18408 3547 8213,'-19'5'0,"1"-4"928,3 2-538,6-2 0,4 0 215,5 2-492,5-2 12,4 3 0,9-4 90,7 0 296,10-4-538,8-1 0,-15-1 0,1-2 228,3 1 0,1-1-1263,1-3 0,1 0 1095,6 0 1,1-2-1,2-3 1,2-1-53,-12 5 1,0-1 0,0 1 44,3 0 1,0-1 0,0 1 0,2-3 0,1 0 0,-1 0-20,0 2 1,1-1 0,-1 1 0,-1-1 0,0-1 0,0 0-180,-4 2 0,0 0 0,0-1 1,-1 0-1,0 0 0,0 1 242,15-8 0,0 1 0,0 1 1,-1 0-249,-2-1 1,0 0 0,-3 1 0,-1-1 352,-5 2 0,-1-1 0,-3 2 0,-1 1-57,0 0 0,0 1 0,-3 1 0,-1 0 240,20-11 0,-8 2 753,-14 5 0,-4 3-657,-5 3 1,-7-1 986,-6 0 1,-2 1-985,-1 2 1,-5 1 431,-4 0 0,-6-1-705,-6 1 1,-4 0-283,-6 0 1,-3 3 168,-7 3 0,0 2-73,-2 1 0,2 0-164,7 0 0,0 4 114,6 3 1,0-2-661,9 1 0,6-4 308,7 1 1,5 1-788,1-1 1,9 4 495,10-4 1,4 0 626,9-3 0,5 0-134,6 0 1,6 0 10,1 0 1,-2 1 514,-4 2 0,0-1 303,-4 4 1,-3 1 428,-6 6 1,-10 0-534,-2 3 1,-10 2 452,1 1 0,-7 0-386,0 2 0,-2 2-976,-1-1 1,-4 4 290,-2-1 0,-3 0-927,0 0 1,0 1-618,-1-4 1,1 4-1639,0-1 2871,-5-3 1,0 5-1,-5-3 1</inkml:trace>
  <inkml:trace contextRef="#ctx0" brushRef="#br0">19916 3855 8241,'-9'0'3276,"-1"0"-1898,5 0-1257,-3 4-809,7-3 667,-3 3 1361,12-4-832,-2 0 1,16-1 281,0-2-602,8-2 0,4-9-12,6-1 1,3-3-568,3 0 1,2-5 474,-24 11 0,1-1 0,1-1 0,0 0 57,2-1 0,0-1 0,0 0 1,0 0-72,0-1 0,0 0 1,-2-1-1,-1 0 55,0 1 1,0-1-1,-1 1 1,-1-2-85,-2 1 0,1-1 1,0 0-1,1 1-18,-3-1 0,0 0 0,16-14-102,-5 2 1,-7 6 576,-5 4 1,-6 5-99,-7 4 0,-2 1 890,-4 2-797,0 0 1,-4 1-199,-2 1 1,-3-1 324,-4 2 0,-1 2-687,-5 1 1,-7 2-83,-2 1 0,-5 1-51,2 2 0,-4 2 110,1 4 0,0 4-99,3-1 0,1 0-813,8-2 1,4 2 535,6 1 1,3-1-989,2-3 1,3 1 670,4-1 0,9 0 184,3 1 0,9-2 193,4-2 1,6-2 307,3-4 0,6-1-118,4-2 1,1-2-34,2-4 1,-6 2 1097,-4 1 1,-1 1-531,-5-1 1,-7 2 1318,-5 4 0,-10 1-552,0 2 1,-4 2-895,1 4 1,-4 2-665,1 1 0,-1-1-757,1 5 0,2-2 955,5 2 274,-1 2 0,9 0 0,1 6 0</inkml:trace>
  <inkml:trace contextRef="#ctx0" brushRef="#br0">22560 4032 8108,'-9'0'3276,"4"0"-3762,-4 0 67,4 0 1881,0 0 0,0 0 260,2 0-1526,2 0 1,-3-5 38,4-1 1,0-6 29,0-4 1,3-2 13,0-4 1,1-3 84,-1-6 0,-1-2-58,4-4 0,-3-8-326,4-1 0,-4-2 63,3 5 1,-3 1 120,3 5 1,-4 1 179,1 2 0,-1 4-34,-2 8 1,0 1-18,0 9 1,-5 0-141,-1 6 1,1-1 80,-1 4 1,-4 0-383,-2 3 0,-1 1 384,0 2 1,-1 2-24,-5 4 1,-1 2-61,-1 1 0,2 3-1063,0 3 1,1 1 241,2 0 1,3 0 29,0 3 1,3-5 113,1 1 0,4-2-222,2-1 1,1-1 291,2-5 1,2-1 167,1-2 0,2 2 484,4-5 0,5 0-225,1-3 0,3-5 657,0-5 1,4 0-54,0-5 1,0-1 297,0-3 1,-2 1-97,2-1 0,-3 1-54,0-1 0,0 3-100,-1 1 1,0 0 228,-3 0-376,-1 1 1,-5 8-91,0 0 0,-2 4-1346,-1-1 0,0 6-236,3 3 0,4 7-445,-1 2 1,6 3-1639,0 0 2615,5 5 0,5 1 1,0 4-1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7281 7123 8009,'-24'0'0,"2"-4"140,3-3 1,5-1-121,5-1 573,0 4-506,8-4 1,1 8 113,6-2 1,3 2-163,4 1 0,1 0-273,5 0 0,4 0 185,1 0 1,6 0 4,1 0 1,5-1 38,-2-2 0,3 2-83,3-2 0,6-1 206,4 1 1,-23 0 0,0 0-290,1 1 0,0 0 1,1-1-1,-1-1 244,3 1 1,0 0-1,1-1 1,0 1 56,1 0 1,0 0 18,-2-2 1,1 1-62,-2 4 1,0-1 0,-1-2-1,0-1-23,2 2 0,0 1 0,-1-1 0,1 1 45,0 1 1,0 0 0,0 0 0,1 0-74,-3 0 0,1 0 0,1 0 1,1 0 6,-1 0 1,0 0 0,1 0 0,0 0-47,1 0 1,-1 0-6,-1 0 0,-1 0 0,2 0 0,1 0 27,-2 0 1,0 0 12,0 0 1,2 0-1,0 1 1,1 1-30,-1-1 1,-1 1 0,2 1-1,-1 0-3,-2-1 0,0-1 1,2 1-1,0 0 41,1 0 0,0 0-805,-1-2 0,0 1 781,2 1 1,-1 0-1,-1-2 1,0 0 16,-1 0 0,1 0 111,-1 0 0,1 0-247,2 0 0,-1 0 0,-1 0 0,0 0 230,2 0 0,-1 0 1,-1 0-1,0 0-41,0 0 0,-1 0 0,1 0 0,0 0-18,2 0 1,-1 0 0,-3 0 0,1 0 21,0 0 0,1 0-7,-4 0 0,1 0-27,2 0 1,0 0 0,-1-2 0,-1 1 17,3-1 0,-1 0 0,-1-1 1,-1 0-17,0 2 1,-1-1 0,0-1-1,-1 0-36,0 1 1,0 1 0,0-3 0,0 1 23,0-1 1,0 1-1,-1 1 1,1-1-50,-2 0 0,0 0 0,25 0 119,-4-3 0,-5 4-496,-2-1 269,-5-3 0,-3 5 0,-4-2 166,-1 2 0,0 1-181,-2 0 1,-2 0 857,-4 0 1,-2 0-893,-1 0 469,1 0-841,-6 0-148,2 0 1,-5 1-256,-1 2-1009,-3-2 1942,-4 4 0,0 3 0,0 2 0</inkml:trace>
  <inkml:trace contextRef="#ctx0" brushRef="#br0">3780 8110 8223,'-9'-4'813,"0"-2"-610,-1-3 1,4 1-1316,0 2 764,4 2 0,-1 0 373,6 1 1,5 0-87,4 3 1,5 0 121,-1 0 1,5 0-99,4 0 1,2 0 123,1 0 0,4 0-28,2 0 0,6-3-40,4 0 0,2-1-146,4 1 1,3 2 178,-24-1 1,1 1 0,0-1 0,1-1-166,1 2 1,1-1 0,0-1 0,0 0 168,1 1 1,1 1-1,-1-1 1,0 0 5,3 0 0,0 1 1,-2 0-1,0 1 2,2-2 1,0 1 0,-1 0-1,1 1 7,0 0 1,0 0 0,1 0 0,0 0-38,0 0 0,1 0 0,-3 0 0,1 0 14,0 0 1,0 0-1,-1 0 1,-1 1-22,1 0 0,0 1 0,1-2 0,0 1 20,1 0 0,-1 1 1,-1-1-1,-1 0-3,3 1 0,-1-1 0,-3 0 0,1-1-13,1 1 0,-1 1 0,1 0 1,0 0-3,1 0 1,0-1-1,-1 2 1,-1-1-15,-1-1 0,0 1 0,-1-2 0,0 1-3,0 0 1,-1 1 0,-1-1-1,0-1-148,1 0 1,-2 0 0,-1 0 0,0 0 166,1 0 1,-1 0 0,0 0-1,0 0-13,1 0 1,-1 0 0,-1-2 0,-1 0 15,3-1 0,-1 0 0,22-6 39,-25 5 0,0-1 0,22-4 97,-4-1 0,0 1-89,-4 0 1,0 0-133,-6 3 1,-6-2 382,-7 2 0,-1 2-832,-1 1 0,-5 1 685,-1 2 0,-3 0-1435,-1 0 0,-4 6 1440,-1 3 0,-3 0 0,-1 5 0</inkml:trace>
  <inkml:trace contextRef="#ctx0" brushRef="#br0">13454 8175 8137,'-5'-9'476,"2"-1"0,2 1-942,1 0 272,0 4 0,4 0 324,2 5 0,8 3-60,4 1 1,6 3-147,7-1 1,6-1 52,7 1 0,7-4-232,-24 0 1,1 0-1,2-2 1,0 1 263,3-1 1,0 0-1,1 0 1,2 0 63,1 0 0,0 0 0,3-2 0,1-1-321,4 0 1,0 0 0,-2 1-1,0-1 291,2 0 1,0 0-1,0 0 1,-1 1 33,-1-1 0,1 0 1,1-2-1,1 1-44,-1 1 0,0 0 0,-1 0 0,1 1 97,0-1 0,0 0 0,0 1 0,0 1 0,1-3 1,1 1 0,2 2-1,0-1-45,2-1 0,1 0 0,-3 2 1,1 0-429,1 0 0,0-1 1,0 0-1,0 0 322,1 0 1,1 1 0,0-1-1,0 1-17,-16 0 0,1 1 0,-1 1 1,14-1-1,-1 0 43,1 0 1,0 0-1,-1-1 1,0 0-45,-2 0 0,0-1 0,1 2 0,0-1-213,1 0 0,-1-1 0,-3 2 0,0-1 224,0 1 1,1 0 0,-4-1 0,1-1 62,-2 1 0,-1-1 0,1 0 0,0 1 25,0 1 1,0 0 0,-2 0 0,-1 0-47,-2 0 0,0 0 0,0 0 1,1 0 11,-3 0 1,1 0-1,0 1 1,0 1 63,0 0 1,0-1 0,-1 1-1,-1-1-74,-1-1 0,-1 0 1,0 0-1,0 0 13,-1 0 0,0 0 0,0 0 0,-1 0 526,23 0 0,-1 0-547,-12 0 0,-4 3-20,-4 0 1,-4 1 624,0-4 0,-3 0-610,0 0 0,-5 1 1124,-2 2-1172,1-2 1058,-9 3-573,0-4 176,-6-4-588,-4-1 1,0-5 2,0 1 1,-3 0-6,0-1 1,-4 0-59,4-2 0,-4-3-160,1-4 1,-2 0-12,-2-3 1,4 1 101,0-4 0,0 0-153,-4-6 0,5-3 20,2-3 1,-1-3 123,1 0 1,0-4-100,3 4 0,0-4 136,0 4 0,0 1 182,0 5 0,0 1 309,0 6 1,0 0-121,0 2 0,0 2-91,0 4 0,-1 5-215,-2 1 1,-3 3-24,-3 1 1,-1 1-277,-3 1 0,2 3 222,-5 4 0,1-1 41,-4-2 0,0 2-27,-3-2 1,0 2-27,-6 1 0,4 0-29,-7 0 0,0 0-3,-6 0 0,-5 0-22,-5 0 1,-1 0 215,20 0 0,0 0 0,-1 0 0,-1-1-266,-4-1 0,-1 1 0,-2 0 0,-1 0 177,-4-2 0,0-1 1,-1 3-1,0-1-377,-3-1 0,-1 0 0,1 2 0,0-1 371,-3-1 0,-1 0 0,-2 0 1,-1 0-24,16 0 0,0-1 0,-1 1 0,1 0 1,0 1-1,0-1-7,-1 1 1,-1 0-1,1 0 1,-1-1 0,0 0-1,0 1-203,0-1 1,0 2 0,-1-2-1,-1 1 1,-1-1 0,0 0 242,-1 0 0,-1 0 0,1 0 0,1 0 0,1 0 0,0 1-155,0-1 0,0 1 0,-1 0 1,2 0-1,0-1 0,0 0 189,0 1 0,0 0 1,-1 0-1,1 0 0,-1 0 1,0 1-17,0-1 0,-1-1 0,1 1 0,2 2 0,-1-1 0,1 0 50,0 0 1,0 0 0,-1 0-1,0 1 1,0-1 0,-1 1-55,1 0 1,0 0-1,-1 0 1,0 0-1,-1 1 1,1-1-95,-1 1 0,1 0 1,0 0-1,2 0 1,2-1-1,-1 0 109,0 1 1,1 1 0,0-1 0,-14-1 0,1 1 49,1-1 0,2 0 1,1 0-1,2 0 57,0 0 1,1 0-1,4 0 1,1 0-16,2 0 0,1 0 1,2 0-1,2 0 152,-1 0 1,2 0 0,2 0 0,1 0-220,-1 0 1,0 0 0,-18 0 25,3 0 1,8 0 51,4 0 111,6-5 585,2 4 1,9-3-671,1 4 499,7 0 1,2 5 0,4 5-646,0 4 0,0 5 647,0 3 1,0 2-654,0 7 1,1 3 67,2 3 1,2 1-10,5 2 0,-1 3 60,0 3 0,-3 1-96,1-1 0,-1-2 237,3-1 1,-3-3-118,0 0 0,-2 0 164,2-2 0,-4 0-151,1-7 1,-2-1-41,-1-5 1,3 0-136,0-7 1,0 2-242,-3-8 1,1 1-294,2-4 1,2 0 566,1 1 0,2 3 0,-3 2 0</inkml:trace>
  <inkml:trace contextRef="#ctx0" brushRef="#br0">13752 8203 8194,'5'-24'560,"-2"2"1,-2 7-189,-1 2 0,-4 4-360,-2 3 1,-2 2-50,-1 4 1,-5 0-306,-1 0 1,-7 1 74,-3 2 0,-7 2 169,-5 4 1,-6 1-22,-6-1 0,21-5 0,0 0-138,-3-1 1,0 0 0,-2 1 0,-1 0 270,-1-3 0,-1 1 0,1 1 0,-1 1-349,-3-1 0,0 0 0,1 0 0,0-1 386,-1 2 1,0-1-1,-2-2 1,0 1-27,-1 1 0,0 0 0,0-2 1,0 0 68,2 0 1,2 1 0,1 0 0,0 0 9,1 0 0,0-1 0,1 1 0,1-1-190,-1-1 0,2 0 1,2 2-1,2 0 299,-21 1 0,2 1-231,2-1 0,0-1 18,3 4 1,2 0 17,7 4 0,3-1 146,6 0 1,3 0-181,3-3 1,8 2 551,1-2 0,7 4-526,0 2 503,2 3-509,1-1 1,1 5 145,2-1 0,2 5-186,5 5 1,-1 1 59,0 2 0,1-1-35,-1 4-880,0 0 887,-4 3 1,3 4 43,-5-1 1,0-1-9,-3-4 0,-1 1 52,-2-2 1,1 4 160,-5-1 0,2 0-157,-1-6 1,-1-3 19,4 0-70,0 0 20,-1-9 1,2 4-26,-1-4 0,2-2 3,1-1 0,1-3 23,2-4-139,3 1 1,7-2 467,3-2 0,1 1-373,2-3 1,4 2 74,1-3 1,5 0-95,6-3 1,1 0-7,10 0 1,0-4-190,-20 1 0,1 0 1,2 0-1,1 0 197,3 0 0,2 0 0,-1 1 1,0-1-287,5 0 0,0 0 0,-2 0 0,1 2 358,4 1 0,0 0 1,0-2-1,1 1-66,5-1 0,0 1 1,-2-1-1,0 0-389,3 2 0,1 0 0,2 0 0,0 0 335,0 0 0,1 0 0,-15 0 0,1 0 0,-1 0 28,2 1 1,1-1 0,-1-1 0,1 1 0,-1-2 0,0 1 12,2 0 1,-1 0 0,0 0 0,0 0 0,0-1 0,0 1 12,-1 0 0,0 0 0,1 0 0,0 1 0,1-1 0,0 1-4,0-1 1,1 0 0,-1 0-1,-1 0 1,-1 1 0,0-1-226,0 0 0,-1 0 1,0 0-1,-1 0 1,1 1-1,-1 0 266,0-1 0,0-1 0,1 2 0,0-1 0,0 1 0,1-1-20,1 1 0,0 0 0,1 0 0,-3 0 1,0 0-1,1 0 60,-1 0 1,1 0-1,-1 0 1,-2 0-1,1 0 1,-1 0-55,0 0 1,-1 0-1,0 0 1,1 0 0,0 0-1,0 0-114,-1 0 1,0 0 0,0 0 0,17 0 0,0 0 139,-2 0 0,0 0 0,-1 0 0,0 0-23,-2 0 0,0 0 0,-1 0 0,1 0-41,2 0 0,-1 0 0,-3 0 0,-1 0 18,0 0 1,0 0 0,0 2 0,-2 0-53,-1-1 0,0 1 0,1 0 0,0 0 135,-2 0 0,-1-1 1,-3-1-1,0 1-159,-1 0 1,0 1 0,-3 0 0,0 0 285,-2 0 1,0-1-1,-1 1 1,0 0-222,-2 0 0,0 0 0,23-1 44,-1 2 0,-2 1-4,-2-1 1,-3 1 15,-3-1 0,-4-2 615,-5 2 0,-1-2-647,-8-1 1,0 0 1369,-4 0-1347,-3 0 1448,-2 0-1436,-8 0 544,0 0 0,-7-3-420,-1 0 0,1-4-269,-4 1 1,3-3 87,-3 0 1,0 0-158,-4-1 1,2-2 61,2 0 1,-2-2 118,1 2 1,-1 0-161,-1-3 1,-1 0 76,1 0 1,0-3 8,-1 3 1,0-3 35,-2 0 1,0-1 21,-3 0 1,3 1-29,0-1 1,-1 0-5,0 1 0,-2-4-5,2 0 0,-2 0 11,2 0 0,-2-2-30,2-4 1,-3 0 38,0 0 0,2-3 190,-2 0 0,1-4-21,-4 1 0,2-1 126,1 1 0,-2-2-113,3 5 1,0 1-7,0 6 0,4-2-227,-2 4 0,4 3 110,3 4 1,-3-1-90,3-2 0,1 2 7,-1 1 1,3 3-125,-4 0 1,5 5-367,-1 0-783,-2 5-255,4-2 344,-3 4 0,4 1-43,0 2 1261,0 3 0,0 3 0,0 0 0</inkml:trace>
  <inkml:trace contextRef="#ctx0" brushRef="#br0">2737 10894 8164,'-9'-14'0,"4"1"213,2-3 0,2 3 409,1 4 1,8 0-340,4 3 0,9-1-240,4 4 0,4-4-333,5 4 0,2-3 32,11 3 1,0-3 148,-20 4 1,-1 1 0,1-2 0,0 0 15,23-1 0,-23 1 0,0-1 97,1 1 0,0 0 0,0-1 0,0 0-193,2-1 1,-1 0 0,0-1 0,-1 0 87,0 0 1,0 0 0,2-1 0,0 0 100,1 1 1,0 0-1,-1 1 1,0-1 75,0 0 0,-1 0 0,0 1 0,0 0 44,0 0 1,1 0-1,-1 2 1,0 0-26,2 0 0,0 0 0,-2 0 0,1 1 36,1-1 1,0 0-1,-2 0 1,1 0-56,1 2 1,0-1 0,-2 2 0,1-1-28,1 0 1,0-1 0,-3 1 0,-1 1 3,1 0 0,0 0 0,24 0-93,1 0 0,-25 0 0,-1 0 107,26 0 0,-2 0-120,-2 0 0,0 0-22,0 0 1,0 0 102,4 0 0,-5 3 134,2 0 0,-5 0-191,-2-3 0,1 3 232,2 1 1,-2 0-83,-1-1 0,-1-2 19,2 2 1,1-1 13,-1 1 1,-3-2-8,0 2 0,-2 1 143,1 0 1,1 2-91,5-3 1,-1 1-199,4-1 1,-1-2 13,-2 2 0,2-2-128,2-1 0,-3-1-144,3-2 1,-3-1 101,0-2 0,0-3 34,-1 3 0,-7-1 221,-1 1 0,-7-1-250,0 3 1,1-3 102,-1 1 0,0 1-208,-3-1 0,0 4 117,0-2 0,0 0-571,0 1 0,-4 0 195,1 3 0,-3 4-1352,3 2 1865,-5 3 0,6 1 0,-4 3 0,-1 2 0,-2 3 0,0 0 0</inkml:trace>
  <inkml:trace contextRef="#ctx0" brushRef="#br0">2588 12337 8105,'0'-9'-47,"0"-1"0,0 4 179,0 0 0,2 3-338,5-3 1,0 3 5,8 0 0,1-1 23,3 1 0,0 0 108,3 3 0,-1 0 31,3 0 1,2 0 27,5 0 1,-1 0-15,5 0 0,-1 0 62,3 0 0,0-3-44,0 0 0,1-1-23,-1 1 0,3 0 56,1-3 0,1 3 9,1-3 1,-2 4-3,5-1 1,-2-1 0,-1 1 1,4-2 6,-1 2 1,-2 2-297,2-2 0,2-1 291,2 1 0,1-1-17,-24 2 1,-1 1 0,23-1-48,-23-1 0,0-1 0,23 1 9,-2-3 1,3 4 2,-23 1 0,-1-1 0,25-2 23,-2 1 1,-1-1-6,-1 0 0,-1 3 45,1-2 0,-1 2 0,1 1 0,-1 0 104,1 0 1,1 0-120,1 0 0,-1 0 26,1 0 0,-1 0-45,-1 0 0,3 0-6,3 0 0,-1 0 15,1 0 0,-4-3-13,-22 2 1,-1-1 0,24-1 47,2 3 1,-1 0-12,-1 0 1,-1 0 85,-5 0 1,1 0-95,2 0 0,-2 0 138,-1 0 1,1 0-119,-1 0 1,3 1-6,0 2 0,2-2 27,-6 2 1,3 1 11,0-1 1,4 4-89,-1-4 1,2 1-9,-1-1 0,-3-2 76,3 2 1,-23-2 0,0-1-40,26 0 0,-26 0 0,-1 0-40,24 0 0,-1 0 45,3 0 0,-1-1-7,-1-2 1,-5-1 21,-7-2 1,2-3-125,0 3 0,0-1 80,-6 1 0,-2-1 6,-4 3 0,-1 0-410,-3 1 0,1 2 177,-6-2 1,2 2-31,-6 1 1,0 1-262,0 2 652,-4 2 1,3 9-1,-5 0 1</inkml:trace>
  <inkml:trace contextRef="#ctx0" brushRef="#br0">2598 14776 8518,'5'-4'-170,"0"-1"0,-2-4-627,3-1 1,6 4 600,0 0 1,8 3 519,-2-3 1,10 3-133,0-4 0,6 5-125,1-1 0,4 2-162,1 1 1,2 0 65,-2 0 0,-2 0 3,3 0 1,-3 3-75,-1 0 1,-3 1 129,0 0 0,3-3-50,0 2 0,2-1 3,-5 1 1,-1-2 165,2 2 0,2-2-89,3-1 0,1 0 185,-4 0 1,0 0-92,0 0 0,0 0-75,1 0 1,-1 0 2,0 0 0,-3 0 5,0 0 1,3 0 19,0 0 0,2 0-2,-5 0 0,3 0-156,0 0 1,6 0 62,1 0 0,-1 1-134,-6 2 1,4-2 105,-1 2 0,4-1-114,-4 2 0,4-3-121,0 2 1,0-2 205,0-1 0,3 1 48,-3 2 0,3-2-1,-3 2 0,-2-2 45,2-1 0,2 1-61,4 2 1,0-2 56,-4 2 1,1-2-36,-1-1 0,1 0 1,-1 0 0,0 1 54,-3 2 0,3-2 109,-3 3 0,5 0-122,-2-1 0,0 3 9,-6-3 0,3 1-60,3-1 0,4-1 33,0 5 0,-24-6 0,0 0-93,24 2 0,1-2 34,-2-1 0,-1 0-19,2 0 0,-3 0 108,0 0 0,-4 3 95,1 0 0,-5 1-75,1-1 1,0-1 171,0 5 1,-1-5-261,5 1 1,-2 1 78,2-1 1,-3 3-83,-4-3 1,1 1 100,-1 0 1,0-2-69,0 4 33,0-4 20,1 2 1,-3-1 2,2 0 1,-6 3-150,3-2 1,-3 3 50,0-1 1,2-2 125,5-1 0,-1-2-57,0-1 0,4 0-247,-1 0 1,0 0 8,-2 0 0,-8 0-33,-3 0 0,-2 0 133,0 0 1,1-3-25,-4 0 1,-1 0 20,-2 3 0,-3 0-322,-1 0 1,-3 1-388,4 2 799,-5 6 0,3 2 0,-5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19571 14311 8115,'6'-4'0,"3"-2"0,0-3 0,7 3 0,9 0 0,9 1 935,12-2-2687,5 3 1873,-22 4 0,2 0 0,2 0 0,1 0-53,4 0 1,2 0-1,1 0 1,2 0-26,3 0 1,1 0 0,2-1-1,0-1-108,2 1 0,0-1 0,-14 0 0,0 0 0,0 0 74,2 1 0,1 0 0,-1 0 0,-1-1 1,-1-1-1,1 1 11,-1 1 0,1 1 1,-1-2-1,-2 0 0,0 0 1,0 0 39,18 1 1,0-1 0,-18 0 0,0-1 0,0 1-38,1 0 0,1 0 0,-1 0 1,14-1-1,0 0 128,1 0 1,0 0 0,-2 0 0,-1 0-30,-2-1 0,1-1 0,-2 0 1,0 1-147,0 1 1,0 0-1,-6 1 1,-2 0 79,0 2 0,-2 0 0,-4 0 1,0 0-129,22 0 0,-4 1-68,-5 2 0,-11 2-445,-8 5 1,-12-1-633,-4 0 0,-11 2 1217,-4 1 0,-6 3 0,-7 3 0</inkml:trace>
  <inkml:trace contextRef="#ctx0" brushRef="#br0">7821 11071 8169,'-9'-10'-266,"4"0"0,0-1-636,1-2 1092,3 5 1,-2 1-167,6 4 0,2-4 207,5 4 0,2 0-88,1 3 0,2 0-141,-2 0 1,3 0-75,0 0 1,1 1-2,2 2 0,3-1 61,-1 5 1,2-4 15,-1 3 0,2-3 3,4 3 1,-1-4-25,1 1 0,0-2 139,0-1 0,0 0-137,0 0 1,1 0 243,2 0 0,-1 0-33,4 0 0,-4 1-112,1 2 1,1-1-74,-1 1 1,5-2-4,-2-1 1,1 3-74,-1 0 1,1 3 69,-4-3 1,4 1-44,0-1 1,-2-1 32,1 5 0,0-5-158,3 1 0,0-1 147,1 1 1,-1-2-127,0 2 1,0-2 193,1-1 0,-3 0 7,2 0 0,-2 0-18,6 0 1,-3 0 14,-1 0 1,0 0-32,1 0 1,-1 0-14,0 0 1,3 0 9,1 0 0,0 0-24,-1 0 1,2 0-12,1 0 0,0 0 4,-3 0 0,-1 0-12,5 0 1,-5 0 61,2 0 0,-3 0-39,-1 0 0,1 0 39,3 0 0,-4 0-16,0 0 0,3 0 5,-2 0 1,2 0-18,0 0 1,3 0 3,3 0 0,-2 0 14,-1 0 1,3 0-5,0 0 1,2 0-6,-8 0 0,2-3-14,-2 0 0,1 0-160,3 3 1,-3 0 81,-4 0 1,2-1-16,1-2 1,-2 2 98,3-2 0,-3 2 16,-1 1 0,1-4-27,-1 1 0,2 0 11,-2 3 1,0 0 3,-6 0 0,-1 0-11,4 0 0,-4 3-32,1 0 0,-1 2 25,1-2 0,-1-2-2,4 2 1,-1-1-15,1 1 1,2-2-4,-1 2 0,-2-2 16,1-1 1,-4 3-1,1 0 0,-2 1 51,-1-4 0,0 0-50,0 0 0,3 0 99,0 0 0,0 0-67,-3 0 1,1 0 6,2 0 0,-2 0-27,2 0 1,1 0-1,-1 0 0,1 0 5,-1 0 1,2 0-6,4 0 1,-3 0-45,0 0 0,0 0 44,0 0 0,4 0 55,-4 0 0,3 0-20,-6 0 1,5 0 5,-2 0 1,1 0-22,-1 0 0,2-4 13,-2 1 0,1 0-41,2 3 1,-5 0-3,5 0 1,-2 0 13,2 0 0,-1 0-8,1 0 0,-1 0-95,8 0 0,-5 0 44,1 0 0,0 0-45,0 0 0,-2 0 66,2 0 1,-1 0-7,-2 0 1,1 0 26,3 0 0,-6 3 2,2 0 1,-2 1 78,2-4 0,1 0-87,-1 0 0,0 0 77,0 0 1,1 1-33,-1 2 0,3-2 12,1 2 0,-1-1-43,-3 1 1,0-2 0,1 2 0,0-2-7,2-1 1,-2 0-7,-1 0 0,0 0-18,-3 0 0,2 0 29,2 0 0,-6 0 9,-4 0 1,0 0 63,-4 0 1,0 0 11,1 0 0,-3 0-6,3 0 1,-6 0 17,0 0 1,-1 0 147,-2 0 1,1 0-150,-2 0 0,2 0 8,-5 0 1,2 0-36,-2 0 1,-2 0-91,3 0 0,-3 0 56,-1 0 0,1-1-17,-1-2 0,0 2-35,1-2 0,-1 2-10,0 1 1,1 0-41,-1 0 29,0 0 1,0 0-199,1 0 1,-1 0 132,0 0 0,-2 0-351,-1 0-54,0-4 262,3 3 1,-2-3 57,-1 4-52,-4 0-166,6 0 123,-7 0 0,4 0-641,-2 0 920,-2 4 0,8 1 0,-4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12114" units="cm"/>
      <inkml:brushProperty name="height" value="0.12114" units="cm"/>
      <inkml:brushProperty name="color" value="#FF0000"/>
    </inkml:brush>
  </inkml:definitions>
  <inkml:trace contextRef="#ctx0" brushRef="#br0">2477 4627 8271,'0'-27'0,"4"0"-54,2 2 0,2 3 67,2 7-47,-1 1 1,4 8 190,3 0 0,5 4-260,0-1 0,2 2-14,-1 1 0,0 0-45,5 0 0,-1 1 148,5 2 0,2-2-11,2 2 1,2 1-132,3-1 0,3 0-5,3-3 0,1 0-149,-1 0 1,1 0 263,-1 0 0,4-1 127,0-2 1,-1 2-51,-2-2 1,3 2 123,-1 1 1,4 0-100,-3 0 1,0 0-9,0 0 0,-22 0 1,0 0-21,3 0 0,0 0 0,1 0 0,0 0-3,1 0 1,-1 0-1,1 0 1,0 0-304,1 0 0,1 0 0,0 0 0,0 0 303,2 0 0,1 0 0,0 0 0,1 0-3,0 0 0,0 0 0,0 1 0,-1 1-45,0-1 0,-1 1 0,2 0 0,-1-1-74,1-1 0,0 0 0,3 1 1,0 1 89,-2 0 0,1-1 1,1 1-1,-1 0-284,-2 0 1,0 0 0,2-2 0,0 1 284,-1 0 0,0 1 0,3 0 1,-1 0 0,0-1 0,0 1 0,0 1 0,-1 0 16,-2-1 1,-1-1 0,3 2 0,1 0-17,1-1 0,1 0 0,2 0 1,1 0 18,-2-1 1,0 1 0,2-2 0,-1 1 0,-2 0 0,-1 1 0,4-1 1,0-1 0,0 0 1,-1 0 0,5 0-1,0 0-10,-2 0 1,1 0-1,0 0 1,0 0-292,-1 0 0,-1 0 1,1 0-1,0 0 286,2 0 1,0 0-1,2 0 1,0 0-2,0 0 1,-1 0-1,0 0 1,-1 0-7,-2 0 0,1 0 0,0-1 1,0-1 10,3 1 0,0-1 1,-3-1-1,0 0-14,2 1 0,-1 0 1,-1-1-1,0-1 43,1 1 0,0 0 0,0 0 1,-1 1 64,1-1 0,0 0 0,-3 1 0,-1 1-66,2-3 1,-1 1-1,-1 2 1,0 0 54,-2 0 1,0-1 0,1 1 0,0 0-219,1-1 1,-1 1-1,-3 1 1,-1-1 148,-2-1 0,1 1 1,-2 0-1,1 1-17,-1 0 0,0 0 0,0 0 0,0 0 48,1 0 1,-2 0 0,-4 0 0,-1 0-73,0 0 0,-1 0 0,0 0 0,-2 0 137,0 0 0,-1 0 0,1 0 0,0 0-140,0 0 1,-1 0-1,24-1-16,-26-1 1,-1 1 0,23 0-179,-3-2 0,0 2 5,-3 1 1,-3 4-634,-5 2 847,-3 2 0,-5-1 0,-3 3 0,-2 3 0,-2 4 0,-2 1 0</inkml:trace>
  <inkml:trace contextRef="#ctx0" brushRef="#br0">18138 4665 8372,'0'-19'-1127,"2"0"677,4 1 641,0-1 0,13 5 607,-1 1 1,7 6-760,9 1 1,5 1-10,7-1 0,6-2-439,-25 6 0,2 1 0,2-1 0,2 0 367,2 0 1,1 1 0,4 0 0,0 0 51,0-2 1,1 0 0,3 1-1,1 2 5,-2-2 1,0 0 0,6 0-1,1 0-317,0 1 1,2-1-1,-14 1 1,1 0 0,0 0 303,0 1 1,0 0 0,1 0 0,2-1 0,0 0-1,0 0-329,0 0 1,1 0 0,-1 0 0,4 0 0,0 0 0,1 0 308,1 1 0,1 0 1,0 0-1,-2 0 1,-1 0-1,1 0-227,-1 0 0,1 0 0,-1 0 1,0 0-1,-1 0 0,1 0 230,-2 0 1,1 0 0,-1 0 0,1 0 0,0 0-1,0 0 13,-1 0 0,1 0 1,-1 0-1,-2 0 1,-2 0-1,1 0-83,0 0 1,-1 0 0,0 0 0,-1 0 0,-1 0 0,0 0 93,0 0 0,-1 0 1,0 0-1,0 0 1,0 0-1,1 0-6,-1 0 0,0 0 1,0 0-1,-1 0 1,0 0-1,0 0 45,17 0 1,-1 0-1,0 0 1,-1-1 86,-1-1 0,-1 1 1,0 0-1,-1 1 49,-1-2 0,0 1 0,-5 0 0,0 1-146,-1-1 0,-1 2 0,-3 0 0,-2 1 180,0-1 0,-1 1 0,-2 0 1,-1 0-308,0-1 1,0 1 0,-4 0 0,-1 1-339,23 6 1,-5 1 100,-7-1 326,-8 5 0,1 3 0,-8 5 0,-2-1 0,0-2 0</inkml:trace>
  <inkml:trace contextRef="#ctx0" brushRef="#br0">3315 7458 8209,'-4'-13'-363,"-1"-2"-46,-1-4 0,2 5 809,4 2 0,5 1-24,5 2 1,6 1-488,6 1 1,4-1 64,-2 2 0,6 2-65,2 1 0,4-1 40,1 0 0,1 1-191,6 3 0,-1 0 285,4 0 1,3 0-12,3 0 0,-26 0 1,1 0-214,0 0 0,0 0 0,0 0 0,0 0 199,0 0 1,0 0 0,2 0 0,1 0-28,1 0 0,1 0 1,-2 0-1,0 0 24,2 1 1,-1-2-815,-2-1 0,-1 0 816,3 2 1,0-1 0,-1-3-1,-1 0 12,3 1 0,-1 0 0,-1 0 0,-2 0-124,-1 0 0,0 0 1,0 2-1,0-1 129,-1-1 1,-1 0 0,26 0 2,-26 0 0,0 0 0,20 1 7,0-2 1,-5 2 97,-1-1 0,-2 2-192,0-2 0,-5 2 33,-2 1 0,-2 0-110,-1 0 1,3 0 50,0 0 1,1 0-135,-1 0 0,-5 1 41,2 2 189,-2 2 0,0 4 0,-1-1 0,-3 1 0,-2 5 0,-2 2 0</inkml:trace>
  <inkml:trace contextRef="#ctx0" brushRef="#br0">5894 7337 8197,'-11'-1'373,"-1"-2"0,3-2-150,-1-5 1,4 2-1689,3 2 1157,2-2 0,1 7 533,6-3 0,7 3-192,2 1 1,4 3 89,3 1 0,2 2-124,7-3 0,2 3-41,5-3 1,3 3-242,3-2 0,5 0 280,-23-3 1,1 1 0,1-2 0,0 1 10,1 0 0,1 1 0,1-1 0,0-1-10,3 0 0,0 0 1,-1 0-1,0 0-214,2 0 0,-1 0 0,-2 0 0,1-1 246,-2-1 0,0 1 0,1 0 0,0 1 5,-1-2 0,0 1 0,-1-1 0,-1 0-6,-1 0 0,0 0 0,0-1 0,0 0-38,-2 1 0,1 1 1,-1-1-1,0 1 24,3 1 0,-2 0 0,20 0-68,2 0 0,-1 0-147,-1 0 1,1 1 102,-4 2 1,-4-1-128,-3 4 0,-1 1 9,-5 2 1,5 0 214,-2 1 0,0 0 0,-1 2 0,-2 4 0,2 1 0,2 2 0</inkml:trace>
  <inkml:trace contextRef="#ctx0" brushRef="#br0">8380 6294 8303,'-32'-12'2716,"4"-1"-2263,12 1-911,16 3 184,15 3 1,11-2 9,8 2 2060,8-2-1692,10-2 0,-21 5 1,1 0 221,0-1 1,1 0-610,1 0 1,-1 1 513,2-1 1,0-1 0,2 0 0,1 1 155,4 0 1,0 0-370,4-2 1,0-1 22,-1 4 0,0 0 0,2-3 0,-1 0-411,-2 1 0,-1 1 301,2-2 1,-1 0 0,1 2-1,0 1-240,-3-1 0,0 0 1,-3 1-1,-2 0 36,-5 2 0,-1 0 0,20-4-1366,-7 4 1,-11 0-422,-8 3 1016,-7 0 1,-15 1 846,-6 2 1,-11-1 196,-14 4 0,-4-4 0,-5 2 0</inkml:trace>
  <inkml:trace contextRef="#ctx0" brushRef="#br0">9255 6099 8303,'-47'5'660,"0"3"-462,3-2 1,5 4 589,11 2 0,5 4-201,5 5 0,1 0-84,8 4 0,2-4-125,7 4 0,1 3 88,2 3 0,2 7-361,4-4 0,4 4 101,-1-4 0,2 5-236,-2 2 1,-2 1 159,3-5 1,-7 3-694,-3-6 0,-2-2 311,-1-1 0,-5-2-472,-4-1 0,-5-4 278,-4-3 1,-5-1 32,-2-1 0,-5-2-194,-1-1 1,3-3 135,3-3 1,4-5-590,0-2 0,1-2 1060,1-1 0,7-3 0,0 0 0,-1 0 0</inkml:trace>
  <inkml:trace contextRef="#ctx0" brushRef="#br0">9516 6639 8078,'0'-10'556,"0"1"171,0 0 0,3-1 881,0 1-529,0 0 1,-4 0-353,-2 3 231,-2 2-527,-9 4 1,3 0 191,-5 0-375,1 0-72,-4 4 0,-3 2-277,1 7 85,-5 1 1,6 5-74,-1 0 1,1-1-247,1 1 1,1 3-435,-1-1 1,5 1 330,1-3 1,3-1-378,0 1 0,5 0 288,2-1 1,2-3-489,1-3 688,0-2 1,4-3 128,2-1 0,3-4 295,0 1 0,1-6-147,3-3 0,-2-3 371,5 0 1,-1-1-168,4-3 1,-2 2 542,-1-5 1,1 5-320,-5-1 0,0 1 1395,-2 2-659,-1 0-639,0-1-609,-4 5 217,0 1 0,-5 8-798,0 2 1,0 4 424,0 2 0,0-2-1027,0 3 0,0 0 539,0 0 0,0 0-384,0 0 0,4-3 507,2 2 1,2-2 654,2-4 0,-1-2 0,4-4 0,2 0 0</inkml:trace>
  <inkml:trace contextRef="#ctx0" brushRef="#br0">9581 6732 8078,'0'-19'271,"0"5"0,0-3 456,0 5 0,0-1 1014,0 4-606,0 4 606,0-4-1199,0 8 1,0-2-165,0 6 1,-1 3-145,-2 3 1,2 4-30,-2 3 1,2 2 28,1 0 1,0-2-599,0-1 1,0 1-287,0 2 1,3 0 442,0-3 1,4-1-98,-1-5 1,2 0 59,2 1 1,-1-2 190,0-2 0,4-2-108,-1-4 0,5-4 367,-2-2 1,0-6-61,0-4 0,-2-5-151,2 0 0,-2-2-461,2 1 1,-2 3-670,2-3 1,-2 2-505,2 2 1,2 2 89,4 1 1549,-1 7 0,7-4 0,-3 7 0</inkml:trace>
  <inkml:trace contextRef="#ctx0" brushRef="#br0">10140 6685 10311,'-10'0'2856,"4"-3"-1790,0 0-594,4-4 1213,-7 2-1056,4-1 1,-1-1-101,0 4 1,1-4 19,-2 1 0,-1 0 111,2 0-484,2 4 0,-4-3-288,1 2 1,-1 2 143,-1-2 1,3 3-385,-1 3 1,1 2 307,-3 4 0,0 2-757,-1 1 1,4-1 197,0 5 1,3-2-43,-3 2 1,2 2-196,-2-3 1,4 2 334,-1-2 1,2 2-1,1-5 1,0 1 157,0-4 0,1-1 275,2-2 0,2-2-138,5-4 1,-3 0 396,2 0 1,-2-1-50,6-2 0,-2-3 129,2-6 1,-2 1-23,5-1 0,-5-1-86,1 0 1,2-2 303,-2 2 1,1 1-146,-4 2 0,-3 1 382,0 0 1,-4 3 276,1-1-769,3 5-1095,-5-2 809,-5 12 0,0-1-1122,-5 5 1,5 2 649,-2-2 0,4 0-393,-1-2 0,2 2 324,1 1 1,1-1-550,2-3 0,5 0 1168,4-3 0,9 2 0,-1-3 0</inkml:trace>
  <inkml:trace contextRef="#ctx0" brushRef="#br0">10456 6667 8078,'0'-14'514,"0"4"589,0-3-807,0 3 1,0-2 2103,0-1-1732,0 1 0,0 2 162,0 1 1,-1 3-330,-2 0 1,1 4-58,-4-1 1,-1 2-196,-2 1 0,0 0 39,0 0 1,-2 0-40,-1 0 0,1 4-362,-1 2 1,2 0-593,0 3 1,2-1 493,2 4 0,1-1-501,2 2 1,2-3 309,-3 3 1,7 0-37,0-1 1,7 4 38,-1-4 0,4 4 230,-1-4 1,-1 2 12,5-2 0,-2-1 185,2 1 0,1-2 204,-5 0 1,0-1-169,-2 0 1,-5-3 516,-2 1 0,-2-1-310,-1 3 0,-5-3 59,-4 1 0,-5-1-53,-5 3 1,1-4-490,-1-2 1,5 2 179,1-2 0,3 1-2999,1-1 1391,-1-2 1,6 3 1290,4-4 1,8-4 0,7-1-1</inkml:trace>
  <inkml:trace contextRef="#ctx0" brushRef="#br0">10894 6611 8093,'0'-15'0,"-1"2"0,-2 3 1638,2 1 0,-7 0 1638,5 0-2290,-4-1 0,2 5 240,-5 2 1,-3 2-175,-3 1-706,3 0 1,-5 2-76,3 4 0,-2 1-28,2 9 1,-2-1-492,5 4 1,-1 1 241,4 1 0,1 0-416,2 4 1,2-4 274,4 0 0,0-1-964,0-1 1,1-4 426,2 1 0,5-5-590,4 2 0,2-4 193,-2-3 1,3-1 492,3-2 0,4-2-506,0 2 0,4-2 501,-2-1 0,2-1 593,-1-2 0,6-2 0,-2-4 0</inkml:trace>
  <inkml:trace contextRef="#ctx0" brushRef="#br0">11099 6713 8093,'-10'-5'3276,"4"1"-2407,0 4 595,4 0-691,-7 0-330,8 4 0,-3 1 183,4 4 1,-3 1-370,0-1 0,0 1-302,3 3-811,0-3 721,0 4 1,0-2-56,0 0 0,0 4-118,0-4 1,3 1-733,0-4-199,4 0 1,-5 0 614,5-3 1,-4-2 152,3-4 0,-3 0 445,3 0 0,-4-4 1,4-4-128,-3-5 1,-1-3 43,4 0 0,-3-1-555,3-2 1,-1-3 240,2 0 1,2-3 135,0 0 1,2-1 286,4 1 0,-2-1 0,2 4 0,-4 4 72,2 2 1,-3 6-1,0 1 0,-5 2 1594,-2 4-895,2 2-518,-4-3-38,3 8 0,-3 0-255,2 3 0,-1-3 80,5-4 1,-4 0-55,3 0-166,0 4 0,3-3-860,1 2 1040,-1-2 0,4-1 0,2 0 0</inkml:trace>
  <inkml:trace contextRef="#ctx0" brushRef="#br0">11443 6648 8093,'-5'-5'1331,"-3"1"1872,2-1-2242,-3 4 1123,4-3-1349,1 8 1,1 2 438,0 3-811,-1 0 0,4 4-49,0-1 1,-3 5-80,0-2 1,0 0-440,3 0 1,0 1 248,0 2 1,-1 0-1074,-2-3 1,2 2 575,-2-5 0,2 1-1187,1-4 1,0 0-1639,0 1 3077,0-5 0,0 3 0,0-3 1</inkml:trace>
  <inkml:trace contextRef="#ctx0" brushRef="#br0">11434 6378 8093,'-5'-9'350,"0"-1"-389,5 5-337,0-3 240,0 7 1,5 2-459,1 8 468,2 5-12,1 13 1,1 3-183,-1 10 158,0 2-1660,1 5 1810,-6-20 1,1 1-1,0-2 1,-1 1-52,1 4 1,0 1 0,-2-4 0,0 0-68,0 0 0,0 0 1,-2-1-1,0 0 130,2 20 0,-2-6 0,-1-7 0,0-9 393,0-3-165,0-7 366,-4-10 1,3-1 731,-2-8 1,-1-2-632,1-6 1,0-3 58,3-3 1,3-2-465,0-2 0,3-1-175,-3-5 1,4-3 89,-1 0 1,3-5 90,0 2 0,0 2-46,1 1 1,2 1 132,1-1 0,0 7-109,-1 3 1,0 5-30,3 7 1,-3 4 147,0 1 0,-2 9-110,0 4 0,-2 4-18,-2 6 1,-2 0 170,-4-1 0,0 4-21,0 0 1,-4 2-151,-2-2 1,-1 3-210,1-3 0,-3-2-371,3-4 1,-2 1-583,-2-5 0,2 3-742,2-2 1,-1-4-977,4-3-662,0-4 3252,3 3 1,8-14 0,2-1 0</inkml:trace>
  <inkml:trace contextRef="#ctx0" brushRef="#br0">12095 6331 8093,'0'-13'1638,"0"3"0,-1-3-107,-2 7 1,1 2 950,-5 4-1715,1 4 285,-7 1-591,2 13 1,-5-2 44,3 9 1,1 3-199,3 3 1,0 4-609,3-1 1,-1 3 252,4 0 0,0 0-1128,3 0 1,7 0 825,2-3 1,7 0-1291,-1-6 1,6-2 141,1-8 1,4-3 265,-2-3 1,2-3 301,-1-2 1,1-4 928,-4-6 0,6-1 0,-4-5 0,-1 0 0,-2-2 0</inkml:trace>
  <inkml:trace contextRef="#ctx0" brushRef="#br0">11881 6601 8093,'-32'-9'1520,"8"3"1756,2 0-964,7 4-1159,9-3 0,4 5-405,9 0-4,-1-4-254,11 3-1035,-2-7 449,8 7 137,4-7-638,2 3 1,8-2-1754,-3 1 847,2 4 985,5-6 1,6 4-458,-21 1 1,1-1 974,2 2 0,1 0 0,0-1 0,1-2 0,1 0 0,1 0 0</inkml:trace>
  <inkml:trace contextRef="#ctx0" brushRef="#br0">13119 6546 8002,'-9'-14'1150,"-2"4"205,-1-3 1,5 7-814,-3 3 0,6 2 34,-2 1 1,0 5 354,-3 4-422,-1 1-282,1 7-188,0-2 51,-1-1 1,4 7 277,0-2-1022,4 1 538,-2-1 0,6-4-136,4 1 0,1-2-685,9 2 660,3-3-796,1-3 755,7-5 0,-3-1 7,4-4 1,-5 0 35,-1 0 1,-2-1 371,-2-2 1,-3-3-137,-3-7 1,-4 0 409,-2-3 1,-4-4-179,1 1 1,-6-3-5,-3 1 0,-4 1-531,-2-2 0,2 3-574,-3 0 1,3-1-525,0-1 0,4 4 377,0-2 1063,4 3 0,-2-3 0,4 1 0</inkml:trace>
  <inkml:trace contextRef="#ctx0" brushRef="#br0">13352 6220 8002,'0'-10'1613,"0"4"-947,0 0-186,0 0 5,0 1 0,0 5 322,0 6 0,0 6 3,0 4-374,0 5-1,0 3-756,0 4 566,0 4-598,0-3 128,0 7 0,0-3-551,0 5 738,0-1 1,0-1-731,0-2 1,0-3 432,0-6 0,4-3-58,2-7 0,2-2-38,2-7 0,0-3 321,2-6 1,3-3-77,4-7 0,-1-1 326,1-5 0,3 1 608,-1-1 0,0 1-347,-6 3 1,3-1 361,-2 7 0,0-2-335,0 5 1,0 1 248,-3 2 0,-1 3-185,-3 3 1,1 3-89,-1 3 1,-3 1-177,0 3 1,-4-2 28,2 5 0,-4-2-67,-4 2 0,-4 0-81,-4-3 1,-5 2-439,2-3 0,-6 1 256,-1-4 0,1 1-1257,2-1 0,3-1 657,1-2 1,3 2-1868,0-5 2540,2 0 0,5 1 0,0 1 0</inkml:trace>
  <inkml:trace contextRef="#ctx0" brushRef="#br0">13920 6611 8168,'-6'0'3276,"-1"0"-245,5 0-1393,-2 0 0,1 2-787,0 4 0,0 1-113,3 9 0,0-1-272,0 4 0,0 4-431,0 1 0,0 1 73,0 3 1,-3-2-115,0 5 0,-4-3-195,4-3 0,-4 1-184,1-5 1,1 1-571,-2-3 1,1-5 351,-3-1 1,1-6-1023,1-1 1060,-1-4 0,3 2-754,-4-4 1,2 0 209,1 0 1,0-3-158,-3 0 1,3-8-18,-1-2 1283,5-3 0,-6-11 0,3-2 0</inkml:trace>
  <inkml:trace contextRef="#ctx0" brushRef="#br0">13817 6322 8168,'0'-13'332,"0"-1"146,0-1 0,1 1-400,2 5 0,3 1-334,3 1 1,1 0 198,3 4 57,-3 0 0,8 7 0,-4 1 0</inkml:trace>
  <inkml:trace contextRef="#ctx0" brushRef="#br0">13985 6564 9245,'9'0'1404,"1"0"0,0-4-264,2-2-704,-1-2-77,6-2 1,1-2 92,4-1 1,-1-2-2,-2 2 0,-5 1 275,-1 3 0,-3-1 1041,-1 1-609,-3 4-1057,-2-3 0,-12 7 40,-1-2 0,-6 3-569,-1 3 0,-1 5 336,-2 4 0,4 4-1383,3-4 1,0 5 759,2-2 0,0 0-576,7 0 1,0 1 445,3 2 1,2 1-629,4 0 1,4-4-267,9 1 1739,4-5 0,5 3 0,5-5 0</inkml:trace>
  <inkml:trace contextRef="#ctx0" brushRef="#br0">14413 6546 8168,'4'-14'684,"-3"3"191,2-5 1,-1 5 762,-2-2 0,-4 2-553,1-1 0,-4 4-621,1-1 1,1 3-207,-2 0 1,1 1 1110,-3 5 1,0 0-627,-1 0 0,1 5-1081,0 1 1,3 5 100,-1 2 1,2 3-50,-1 0 1,2 1-1055,4 2 1,0 1 414,0 1 0,1-1-714,2 2 1,3-6 551,7 0 0,-2-4-128,4 4 0,2-5 575,5 1 0,-2-2 640,5-4 0,4-2 0,4-4 0</inkml:trace>
  <inkml:trace contextRef="#ctx0" brushRef="#br0">14879 6201 8168,'-10'-27'3026,"1"2"-1974,0 3 0,-2 10 402,-1 3 1,1 6-737,-5 0 1,4 3 701,-4 3 1,4 6-656,-4 7 1,4 6-245,-4 6 1,5 0-155,-1 3 0,5 2-1160,4 1 1,2 0 577,1 0 1,0-3-1425,0 3 1,4-4-1,3 1 1,2 1-1,3-1 1,-1 0-1639,1-3 2794,-2-4 1,0-1 0,-1-5 0</inkml:trace>
  <inkml:trace contextRef="#ctx0" brushRef="#br0">14618 6499 8154,'-14'-19'749,"0"5"1,9 0 888,2 5 0,2 0-280,1-1 639,4 1-1286,5 0 0,6 1-250,3 1-280,5-1 1,2 4-1161,6-2 0,2-1 658,4 3 0,2-2-1318,1 3 1,6 0 545,7 3 1,-22 1 0,0 1 1007,2 0 1,0-1-1,0 1 1,1-1 0,-2-1-1,1 0 1</inkml:trace>
  <inkml:trace contextRef="#ctx0" brushRef="#br0">15614 6601 8110,'0'14'1544,"0"-3"-1093,0 5 1,-1 0-135,-2 6 1,1-2-135,-4 1 1,3-1-386,-3-1 0,2-5 112,-2-1 1,3-4 331,-3-3-106,4 2 1,-5-8 178,4 0 0,-1-5-160,4-7 1,0-4-82,0-5 1,5-3 131,1-4 0,2-3-65,1 0 1,4 0 426,-1 3 0,5 0-123,-2 0 0,3 4 150,0 2 1,-2 7-112,0 2 1,-1 4-52,4 3 0,-1 2-117,1 4 0,-5 1-74,-1 2 0,-3 5-215,-1 5 1,0 3 67,-3 0 0,-1 1-435,-2 2 0,-2 3 234,2-1 0,-2 4-1105,-1-3 0,-3 0-428,0-4 1,-3 4 136,3 0 0,0-2 94,3-4 0,0 0 239,0-3 1169,0-5 0,4 0 0,1-2 0</inkml:trace>
  <inkml:trace contextRef="#ctx0" brushRef="#br0">16071 6564 8154,'0'-14'2034,"3"0"-1416,0 5 0,0 0-220,-3-1 0,0 4 86,0 0 2716,0 4-2317,0-2 0,-1 5-598,-2 2 0,2 3-624,-2 6 1,-2 0 320,2 3 1,0 0-729,3 0 1,4 3 540,3-3 1,2 2-577,3-2 0,3 2 263,3-5 0,1 1 29,0-4 1,3-3 59,3 1 0,-2-5 486,-1 1 0,-4-6 395,-2-4 0,-4-4 559,-6-1 1,-1-5 305,-5 2 0,-5 0-585,-1 0 1,-7-2-182,-6-5 1,1 6-182,-4-3 0,0 7-931,4-1 0,-3 4-368,5 3-411,3-2-299,-1 6 1,9-1-1,2 6 1,3 3 1234,3 3 0,7 0 1,4 1-1</inkml:trace>
  <inkml:trace contextRef="#ctx0" brushRef="#br0">16797 6089 8155,'0'-33'930,"-4"5"0,3 10 2346,-3 5-1342,3 3 1004,1 5-1909,-4 1 1,2 9-366,-4 4 0,-1 6-39,-6 6-536,3 7-66,-8 5 1,7 8 400,-4-1-3190,3 9 2422,-1-10 1,3 10 286,1-9-3220,0 4 1880,4-1 1,-3-1-1881,5-1 1638,0-3 1,0-2 1638,0-2 0,-3-1 0,3-4 0,-1-1 0,-4-4 0,-2-3 0</inkml:trace>
  <inkml:trace contextRef="#ctx0" brushRef="#br0">16471 6462 8155,'0'-23'0,"0"2"1176,0-4-703,8 9 1,3-2 219,7 9 1,5 3-225,2 0 0,6 4 454,3-2 1,2 3-361,1 1 0,1 1 166,-1 3 1,2-2-292,-2 4 1,3-4 67,-6 1 0,-2-2 18,-1-1 1,-4 0 98,-5 0 793,-1 0-406,-10 0-406,-2-4 1,-6 2-174,-6-4 1,-3 4-353,-7-2 1,2 0 98,-5 1 0,2 0-392,-2 3 1,-1 0-108,1 0 1,0 4-430,0 2 1,0 4-304,3 2 0,-2 0 465,2 3 0,-2 0-290,2 0 0,1 3 336,3-3 1,-1 3-19,1 0 1,0-2 169,-1-1 1,5 1-417,2 3 0,2-5 277,1-2 1,4-2 130,2-4 1,6 1 471,0-4 0,5-1-133,-2-5 0,3-2 410,1-4 1,-1-2-305,1-1 1,-4 1 403,1-5 1,-2 2-161,2-2 1,-3 2 1084,-3 1 1,-4 3-290,0-3 0,-4 6 940,1 1-1922,-2 4 61,-1-2-480,0 4 0,-3 5 293,0 4 0,-3 1-1093,3 2 1,-1 1 567,0 0 0,3 0-762,-2 0 0,3-2-171,3 5 1,3-4 1478,3 4 0,4-1 0,2 4 0</inkml:trace>
  <inkml:trace contextRef="#ctx0" brushRef="#br0">17411 6173 8061,'-4'-52'2442,"3"2"-2035,-3 11-1639,4-1 3731,0 15-1617,4-2 1,-3 13 487,2 1 892,-2 7-304,-1 2-548,0 4-709,0 8-363,0 3 229,-4 11 1,-1 6-321,-4 7 0,-1 5 4,1 3 1,0 4-1442,-1 3-26,1-3 0,0 3 429,-1-7-346,5 3 0,-2-4-506,4 5 1,0-5-1639,3-2 1638,0-5 1,0-3-799,0-4 2437,4-5 0,-3 6 0,4-4 0,2-2 0,4-2 0</inkml:trace>
  <inkml:trace contextRef="#ctx0" brushRef="#br0">17244 6499 8096,'-10'-19'0,"5"5"749,2 1 1,2 3 888,1 1 0,0-1-392,0 1 0,4 1 76,2 2 0,6-3-695,0 3 1,5 1 297,-2-1-419,3 0 247,0 0-368,1 2 1,0 1 134,-1 0 0,-2 0-216,-1 3 1,-3 4-81,0 2 1,0 1 26,0 2 0,-5-2-311,3 6 1,-4 0 132,0-1 1,1 5-773,-4-2 1,0-1-415,-3-2 1,0 2 192,0-2 0,0 1-603,0-4 1,0 0 751,0 1 1,0-1-2507,0 0 2145,-4 0 1,0 1 1131,-2-1 0,-2-4 0,2-1 0</inkml:trace>
  <inkml:trace contextRef="#ctx0" brushRef="#br0">17607 6201 7999,'6'-9'-1542,"0"-1"1054,-4 5 677,7-3-85,-4 7 1,4-2 19,0 6 1,0 3-68,-3 7 1,2 1 386,-2 5 0,-2-1-41,0 1 1,0 3 57,-1-1 1,0 1-221,-3-3 0,0 2 432,0 1 0,-1 1-489,-2-1 1,1-3-2,-4 3 1,3-2-326,0-2 0,2 1 170,1 0 0,0-5-368,0-2 0,3-1 103,1-2 0,3-1-80,-1-1 0,2-3 205,2-4 1,-4-1 199,0-2 0,-1-1 456,1-5 1,2 1-242,-5-8 1,0 1 1032,-3-4 0,0 1-572,0-1 0,0 0 303,0 1 1,0-2-403,0-2 0,0 3-189,0-3 0,0 3-95,0 4 1,0-2-127,0 5 0,0-1-163,0 4 0,1 3 135,2 0 0,-1 4-639,4-1 1,-1 3 304,2 3 1,1 3-689,-2 6 0,1 0 373,0 3 0,1 0-527,-2 0 0,-2 3 18,-1-3 1,1 3 392,-1 0 0,2 1 122,-2 0 1,-2-4 188,2 1 1,-2-5 175,-1 2 1,0-3-267,0-1 1382,0-4-839,0 0 1013,4-5 0,1-5-351,5-1 1,0-3-91,2-4 1,0-1-348,3-5 0,-2 1-158,2-1 0,-2 0-16,2 1 0,-4 0-51,2 3 1,-3-1 42,-1 7-411,1-2-364,-1 10 0,-4-3-169,-2 8 0,-2 5-792,-1 6 0,0 3-172,0 1 1,0 0-1,0 3 1,-4 2 1597,-2 4 0,-10 0 1,-4 0-1</inkml:trace>
  <inkml:trace contextRef="#ctx0" brushRef="#br0">15549 6992 8036,'-13'-5'0,"2"-2"495,-1 4 0,3-1 1602,2 1-1372,-1 2-276,7-3 2492,-7 4-1557,7 0-427,-3 0-348,12 0 0,2-2 663,9-1-836,-1 2 1,2-6-26,2 4 0,3-3-181,6 3 0,-1-4-968,4 4 0,-3-3 561,3 3 0,3 0-1462,4 3 1,-4 0-1639,-3 0 2864,-4 0 1,2 4 0,-4 1 0</inkml:trace>
  <inkml:trace contextRef="#ctx0" brushRef="#br0">12896 6983 8036,'-10'-4'0,"1"2"416,0-4 0,3 3 1365,3-4-1193,2 5 1021,1-6-977,0 7 1,4-4 451,3 2 1,5-1-509,4-3 0,1 0 200,2 4 0,-1-3-307,1 3 1,0-3-635,-1 2 0,1-2 202,0 3 1,0 0-1030,3 3 1,-1-1-285,3-2 0,1 2 673,3-2 0,0 2-2674,0 1 3156,0 0 1,0 4 0,0 1 0</inkml:trace>
  <inkml:trace contextRef="#ctx0" brushRef="#br0">8873 7104 8036,'-9'-5'2128,"0"1"-1012,3 4-544,2-4-272,4 3 1,1-3 329,2 4 1,7 0-157,5 0 0,3 3-373,0 0 1,4 0-331,0-3 0,5 0 0,0 0-167,3 0 1,5 0-523,-1 0-503,2-4 1166,6-1 0,-2-2 255,7 1 0,-3 0 0,7-3 0</inkml:trace>
  <inkml:trace contextRef="#ctx0" brushRef="#br0">10018 7104 8989,'2'-6'3110,"1"0"-1979,-2 4-648,11-2 0,-5 4 31,9 0-341,3 0 0,5 0-245,4 0 1,1 0 126,2 0 0,2 0-1506,5 0 0,-2 0 1451,-2 0 0,2 4 0,-3 1 0</inkml:trace>
  <inkml:trace contextRef="#ctx0" brushRef="#br0">2458 9199 8117,'5'-6'-52,"6"1"-31,6 1 61,10-4 1,7 6-11,7-4 1,6 4 20,-19 1 1,0-1 0,2 0 0,1 0-402,3 0 0,0 1 1,1-1-1,1 0 424,1 0 1,0 0 0,0 2 0,1-2-268,-1 0 1,0-2 0,1 1 0,0 0 223,0-2 0,1 1 1,4-1-1,0 0 64,2 1 1,0-1 0,2 0 0,0 1 8,-2-1 1,0 0 0,3 1-1,0-1-216,2 0 1,0 1 0,2-1 0,0 0 187,-17 2 1,1 0 0,-1 0 0,16 0 0,0 0-323,-1 0 1,0 0 0,0 1 0,0 2 323,2-2 1,1 1 0,-16-1 0,-1 1 0,1-1 11,0 1 1,0 0 0,1 0-1,0 0 1,0 0 0,0 0-16,-2 1 1,0 0-1,0 0 1,2 0-1,1 0 1,-1 0-23,1 0 0,0 0 0,1 0 1,1 0-1,-1 0 0,1 0 12,-1 0 0,1 0 0,-1 0 0,0 0 0,0 0 0,0 0-3,-2 0 1,1 0 0,-1 0 0,2 0-1,0 1 1,0-1 23,1 1 1,1 0 0,-1 0 0,1 0-1,1-1 1,-1 0 0,0 1 1,-1 1 0,1-2 0,-2 1 0,1-1 0,0 1-118,-1-1 1,0-1 0,1 2 0,-1-1 0,-1 0 0,2 1 120,1 0 1,0 0 0,1 0 0,0-1 0,-1 0 0,1 1 20,0 0 1,-1 0 0,0 0 0,1-1 0,0 1 0,0-1-28,-3 0 1,1 0 0,-1 0 0,0 0 0,0 0 0,1 1 40,0 0 1,1 0 0,-1 0 0,-1-1-1,1 1 1,-1-1-94,-1 1 0,1 0 0,-1 0 1,0 0-1,-1-1 0,1 0 79,-2 0 0,0 0 0,0 0 0,1 0 0,-1 0 0,0 0-17,0 0 1,1 0-1,-1 0 1,1 0-1,-1 0 1,1 0-24,-2 0 0,0 0 0,0 0 0,1 0 1,-1 0-1,0 0 31,14 0 1,-1 0 0,2 0 0,0 0 1,0 0 1,0 0 0,0 0 0,-1 0-48,0 0 1,0 0 0,-3-1 0,-1-1-3,-2 1 0,-1-1 0,0 0 1,0 0 162,0 0 0,1 1 0,-6 0 0,0 0-153,0-2 0,-1-1 1,-3 3-1,0-1 214,-1-1 0,-1 0 0,-1 2 0,-1 0-218,0 0 0,-1-1 0,20-2-9,-6 1 0,-6-4 331,-6 4 1,-4 0-764,-8 3 564,-5 0-715,-4 0 409,-6 0 183,-4 0 0,0 4 0,0 2 0</inkml:trace>
  <inkml:trace contextRef="#ctx0" brushRef="#br0">12020 8994 8276,'-5'-9'0,"1"0"0,4-1-12,0 1 0,1 1 230,2 2 1,6 1 35,7 5 0,10 0-245,5 0 1,6 0-343,7 0 0,4 1-28,-19 1 0,1 0 0,2-2 0,1 1 371,3 0 0,0 1 1,2 0-1,1 0 33,1-1 0,1 1 0,2 0 0,1-1-35,1-1 1,0 0 0,1 0 0,1 0-453,1 0 1,0 0 0,2 0 0,0 0 445,2 0 1,1 0-1,-16 0 1,1 0 0,0 0-7,0 0 1,0 0 0,1 0-1,0 0 1,0 0 0,1 0 19,-3 0 1,0 0 0,0 0 0,2 0 0,0 0 0,0 0-261,2 0 0,1 0 1,-1 0-1,2 0 1,0 0-1,1 0 293,0 0 1,1 0 0,-1 0 0,1 1-1,0 0 1,0 0-288,-1 0 0,1 0 1,-1 0-1,0 1 1,0-1-1,1 0 263,0 0 1,0 0 0,1 0-1,0 1 1,0-1 0,1 1-21,-1 0 1,1 0 0,-1 0 0,2 0 0,0 1-1,-1-1 1,0-1 1,-1 0-1,1 0 1,0 1-1,-1-1 1,1 0 15,2 1 1,-1-1 0,1-1 0,1 1 0,0-1 0,0 0-4,0 1 0,0 0 0,-1 1 0,1-1 0,0 1 0,-1 0-16,-3 0 1,0 0-1,-1 0 1,0 0 0,0-1-1,-1 1-4,1 0 1,-1 0 0,1 0 0,0-1 0,1 0 0,-1 0 34,0 1 0,-1 1 0,1-1 0,0-1 0,1-1 0,-1 1-24,-1 0 0,-1 0 0,1 0 0,0-1 0,1 1 0,0-1 73,1 0 1,1 0 0,0 0-1,1 0 1,1 0 0,0 1-16,-1 0 0,1 0 0,0 0 0,-1 0 0,1-1 0,0 1-34,-3 1 0,1 0 1,-1 0-1,0 0 0,1 0 1,-1-1-35,0 1 1,-1 0 0,0 1 0,-2-1 0,0 1 0,-1 0-69,-3-1 1,-1 0-1,-1 0 1,16 2 0,-3-1 12,-6 0 1,-1 1 0,0-1 0,0 1-41,0-2 0,1-1 0,-5 1 1,-1-1 193,1-1 0,0 0 0,-4 0 0,-1 1-72,0 1 0,0-1 0,-1 0 0,-1-1 206,0 2 0,-1-1 0,-4 0 1,0-1-144,20 0 1,-5 3 635,-4 1 1,-5 0-845,-2-1 0,-6-2 794,-4 2 1,-8-2-1467,-4-1 643,-14 9 147,2 1 0,-10-1 0</inkml:trace>
  <inkml:trace contextRef="#ctx0" brushRef="#br0">2952 10745 8021,'5'-1'0,"-1"-2"-78,0-4 10,1 3 1,4-3 254,1 4 0,6 0-125,3 3 0,7 0-46,2 0 1,7 1-91,5 2 1,8-2-203,-2 2 1,-19-1 0,0 0 249,1 0 0,0-1 0,-2 1 0,1-2-3,1-1 1,0-1-1,22 0 52,-23-1 0,-1 0 0,0 1 0,1 1-19,1-2 1,0 0 0,-1 0 0,1 1 110,-2-1 0,0-1 1,26-3-100,-2 4 1,-24 0 0,1 0-21,2 1 1,0 1 0,0-1-1,-1 1 95,2 1 1,-1 0-1,1-2 1,0 0 70,0 1 1,-1-1 0,3 1 0,-1-1-97,1 2 0,-1 0 0,-1 0 0,1 0-239,0 0 1,0 0 0,0 0 0,0 0 190,1 0 1,1 0 0,0 0 0,1 0 22,-1 0 0,-1 0 0,3 0 0,1 0-73,-4 0 1,1 0 0,2-1-1,1-1 42,0 1 0,0-1 0,2-1 0,0-1-52,1 1 1,0 0 0,0-1 0,0-1-286,0 1 0,0-1 1,0 0-1,1 1 309,0-1 1,0 0 0,1 1 0,0-1 9,-2 0 1,0 1-1,-1 0 1,1 2-3,-1-2 0,-1 1 0,-1 2 0,1-1 90,-1-1 0,-1 0 0,3 0 0,0 1-263,-2-1 1,-1 0 0,3 0 0,-1 2 234,-3 0 1,0 2-1,2-1 1,0 0-52,-2 0 1,0 0 0,3-2 0,0 0-2,-1 1 1,0-1 0,1 1 0,0-1 27,-3 2 1,0 0-100,3 0 1,-1 0 40,-1-2 0,0 0 1,4 1-1,0 1 30,0-1 1,-1-1 0,0 0 0,-1 0-6,-1 0 1,-1 1 0,1-1 0,0 0-3,1 0 0,0 0 0,0 2 0,0-1-6,-2 0 1,1-1-1,-1 2 1,-1-1 84,-1 1 1,-1 0 0,1 0 0,0 0-12,-1 0 1,1 0-1,0 1 1,1-1-61,-1 2 0,-1-1 0,0 0 0,-1 0 47,-2 3 1,-2-1 0,1-2 0,0 1 11,0 1 0,0 0 0,1-1 0,1-1-48,0 2 0,-1 0 1,-1-1-1,0-1-2,-2 2 0,1 1 0,-1-2 1,0 1 91,2 0 1,0 0-1,2 1 1,-1-1-51,1-1 0,-1-1 0,1 2 1,-1 1-5,-1-3 1,0 1 0,0-1-1,0 1-29,0-2 1,0 0-1,-1 1 1,0 1 46,0-1 0,-1 1 0,25 4-34,-5-3 1,1 0-70,0-3 1,1 3 43,-1 1 0,1-1-17,-4-3 0,1 0-207,2 0 0,-6 0 57,-3 0 0,-5 0 325,-5 0 0,0 0-522,-1 0 0,-7 0 475,-4 0 0,-5 0-579,-2 0 0,1 0 461,-1 0 0,0-4 0,1-2 0</inkml:trace>
  <inkml:trace contextRef="#ctx0" brushRef="#br0">11294 9478 8401,'-14'-18'0,"0"3"1510,5 3-940,0 6 1,-4-2 27,1 5 440,-1 0-597,4 7 1,-3 3 314,-1 5-429,-3 3-127,5 3 0,-5 2 54,3 2-38,1 1 1,6 6-220,-1 2 1,5-2 97,-1 2 0,4-2-341,5-1 1,3 1 177,9 2 0,3-6-241,7 0 0,1-9 110,2-3 0,3-4 34,7-3 1,0-1-111,2-5 1,0-6 204,-3-3 0,-2-8 169,3-4 0,-8-5-139,-5 1 0,-4-2 346,-6-1 0,-7 0-70,-5 0 0,-5 0 172,-4 0 1,-10 2-75,-5 1 1,-11-2-15,-2 2 0,-1 2-171,-3 2 0,5 5-91,-1 4 1,-1 2-767,1 4 0,4 2 401,6 4 0,2 1-1270,4 2 0,2 6-152,7 7 1729,2 2 0,8 4 0,1 2 0</inkml:trace>
  <inkml:trace contextRef="#ctx0" brushRef="#br0">12840 9599 8290,'-19'-23'0,"4"4"0,-1 7 0,5 2 0,-2 4 3276,3-2-1638,1 7 0,-4 0-422,1 4 0,-4 5-711,4 1 1,-1 2-404,4 4 1,1 4-215,2 3 1,1 0-31,5 0 1,8 2-401,1 4 0,10-4-544,-1-3 760,11 3 1,1-5-53,11-1 1,1-3-187,5-6 1,-1-4 647,1-1 1,2-3-110,1-1 1,-1-9 158,-6-3 1,-6-6-30,-6-3 0,-3-2 510,-3-2 1,-10-2-98,-9 2 0,-5-2 67,-4-1 1,-8 2-781,-7 1 1,-5-1 194,-5 4 0,-1 3-1478,-2 4 0,2 5 768,-2 0 0,-2 5-1530,-1 5 2240,-2 4 0,-2 4 0,1 3 0,0 0 0,0 2 0</inkml:trace>
  <inkml:trace contextRef="#ctx0" brushRef="#br0">11871 10400 8241,'-17'-4'563,"1"-2"1,0 2 704,3 1 1,0 3 932,0 3-1512,-1 2 1,-2 5-95,1 3 1,-1 2-183,-2 7 0,2-1-358,1 3 1,6 1 124,0 3 1,6-3-466,0 0 0,6-4 242,3 0 0,7-2-528,2-4 0,7 2 111,3-5 1,2-3 146,1-6 0,-1-2 121,1-1 1,0-1-12,0-2 1,-1-6 487,-2-3 0,-2-6-186,-5 0 0,-4-2 379,-5-5 1,-1 0-188,-4-2 0,-3-1-5,-8 0 0,0 0-339,-8 0 1,-4 0-484,-3 0 1,1 4-150,2 2 0,0 3 325,1 0 1,0 2-1280,3 1 1,-2 4-279,5 5 1917,-1-1 0,0 3 0,-2-4 0</inkml:trace>
  <inkml:trace contextRef="#ctx0" brushRef="#br0">11555 9870 8186,'-18'-21'0,"3"2"3035,1 3-1964,5 1 0,0 2 689,-1 3-51,1 5-1118,4 1 1,1 12 227,4 5-348,0 3-226,4 7-496,1 5 757,8 5-713,-2 4 221,2-4 1,-2 3 240,1-5-787,-2 4 504,4-2 0,-2 4 104,1 0-1423,3-3 885,-6-2 0,4-2-47,-5-2 0,0 4-209,-3-8 0,2-2-13,-2-6-1292,-2-5 830,5 3 1,-4-6-1311,4-2 1724,0 2 953,1-7 0,-1 3 0,0-4 0</inkml:trace>
  <inkml:trace contextRef="#ctx0" brushRef="#br0">11955 10419 8186,'0'-9'0,"0"-4"2740,0 1-1777,4-1 1,6 0 443,5-3 0,8-5-701,5-4 0,5-3-94,7-3 1,-17 14 0,1 0-525,2-3 1,1-1 0,1 2-1,1 0 66,1-1 0,-1 0 0,1 1 0,-2 0-58,-1 2 0,-1 0 1,1 1-1,0 0-89,-2 2 1,0 0-1,-1-1 1,-1 0-261,18-13 0,-2 3 191,-8 6 1,-1 1-1125,-5 3 0,1-2 545,-5 5 0,1 2-998,-3 4 1,-2 4-1400,-1-1 3038,-3 2 0,-3-3 0,-1-1 0</inkml:trace>
  <inkml:trace contextRef="#ctx0" brushRef="#br1">2672 12141 12465,'-14'-15'-1564,"2"0"1556,5 2 0,0 0 233,4 4-13,0 0 1,11 3 469,4-1 1,10 5-430,6-1 0,9-1-184,10 1 0,5 0-372,-23 3 0,1 0 0,2 0 0,2 0 426,2 0 1,2 0-1,4 0 1,1 0-16,5 0 1,0 0 0,2 0 0,0 0-344,-15 0 1,2 0 0,-1 0-1,2 0 1,-1-1 0,1 1 247,1-1 1,0 0-1,1 0 1,0 0-1,1-1 1,0 1-73,-1-1 0,1 0 1,-1-1-1,-1 1 0,0-1 1,-1 0-73,-2 1 0,1 0 1,-2 0-1,17-2 1,-1 0-274,-1-1 0,-1 0 1,-1 2-1,-1 0 313,-4 0 1,-2 0 0,-3 0 0,-2 1-111,-5-1 0,0 0 1,-3 0-1,0 1 5,21 2 1,0 0 103,-9 0 0,-4 1-283,-5 3 1,-2 5 374,-1 6 0,-1 3 0,-2 1 0,-3-1 0,-3 1 0</inkml:trace>
  <inkml:trace contextRef="#ctx0" brushRef="#br0">6359 12300 8372,'40'-28'-54,"3"0"1,-16 15 0,3 2-95,5-1 1,1 2 0,6 2 0,1 1-596,6 0 0,2 1 0,0 2 0,2 1 781,-14 1 1,0 0-1,1 0 1,1 0-1,0 0 1,0 1-165,2-1 1,1 0 0,-1-1 0,3 1 0,0-1 0,1 1 160,1 1 1,1 0 0,0 0 0,-1-1 0,0 0 0,0 0-178,-1 1 0,1 0 0,-1 0 0,2 0 0,-1 0 0,0 0 120,1 1 1,0 0 0,-1 0 0,1-1 0,-1 0 0,1 0 0,1 0 1,0 0 0,-1 0-1,-4-1 1,0-1 0,-1 1-169,1 1 1,0 0 0,-1 0-1,-1-1 1,-1-1 0,0 1 210,-1 0 1,-1 0-1,0 0 1,0 0-1,0 0 1,-1 1 4,-1-1 1,-1-1-1,0 1 1,13 0 0,-2-1-58,-2 0 0,-2 0 0,-3-1 0,-1 1 274,-4 1 1,-1 1 0,-2-2 0,-2-1-252,-2 3 1,-2-1 0,20-1 662,-10 3 0,-8 1-780,-7 2 124,-11 3 0,2-1 0,-8-1 0</inkml:trace>
  <inkml:trace contextRef="#ctx0" brushRef="#br0">6583 12765 8104,'0'-28'0,"3"1"0,0 4 2149,-1 4-956,-1 9-629,3 5-649,-3 5 0,3 1-122,-4 3 1,-1 2-378,-2 6 1,-6 3 326,-7 3 0,-6 2 138,-6 2 0,-8-2 190,-8 5 0,19-12 1,-1-1-290,-1 2 1,-1 0 0,-1-1-1,1-1 281,-3 0 1,0 1-1,1-3 1,1 1-11,-2 2 1,0-1-478,1-1 1,2-1 526,-3 1 1,2 1-1,-18 5 131,7-1 1,11 0-43,10-3 1,6 0-201,6 0 0,3-2 50,4 4 1,9 1-24,3 3 0,6-1 47,3 1 0,4-1 41,6 1 0,2-4 148,4-3 1,6-2-273,3 0 1,-2-2 323,2-2 1,-1-2-541,2-4 0,-4 0-512,0 0 0,-4 0 320,-2 0 1,-4 0-136,-5 0 0,-4 0-51,-3 0 611,-5 0 0,2 0 0,-4 0 0</inkml:trace>
  <inkml:trace contextRef="#ctx0" brushRef="#br0">6173 13184 8049,'-14'-8'0,"0"2"3183,5-7-2171,4 7 1,2 2-812,6 4 0,8 0-772,11 0 1,7 0-557,11 0 1,6 0 721,3 0 0,-20 0 1,1 0-1235,1 0 1,0 0 1602,3 0 1,1 0-1,4-4 1,0 0 0,1-2-1,0 1 1</inkml:trace>
  <inkml:trace contextRef="#ctx0" brushRef="#br0">7896 12774 8021,'-10'-17'1091,"1"1"1590,0 3-1821,-1 8-217,1 5-316,4 13 0,-3 8 555,1 10-519,-1 6 0,-1 6-327,-1 3 0,4-2 193,0-1 1,3-1-346,-3 2 0,4 2 158,-1-5 1,2 1-764,1-8 1,0-2 366,0-1 0,0-3 143,0-3 1,0 0-598,0-6 0,0 1-831,0-4 1,0-3 1638,0 0 0,4-7 0,1-2 0</inkml:trace>
  <inkml:trace contextRef="#ctx0" brushRef="#br0">7765 13184 10250,'10'-5'1591,"0"0"-1054,2 2-441,3 2 0,8-8 229,1 3-884,3-2 427,5-6 1,0 3-311,3-4 0,0-1 261,-4-3 0,0 4-711,-3-1 1,-5 1 447,-5-4 1,-3 4-134,-6-1 1,-1 1 119,-2-4 1,-1 4 473,-5-1 1,0 5 194,0-2 0,-1 3 247,-3 1 0,2 3 457,-4 3 0,3 2-468,-3 1 1,3 1 178,-3 2 1,2 4-151,-2 5 0,0 3 334,-3 3 0,2 5-300,1 2 0,1 1-407,-1-2 1,-1 3-257,4-2 1,-2 2-359,2 1 0,2-3-802,-2 0 1,2-4 656,1 4 1,0 0-253,0 3 1,0-4-84,0-3 990,0-1 0,4-1 0,1-1 0</inkml:trace>
  <inkml:trace contextRef="#ctx0" brushRef="#br0">8352 13100 8514,'-9'0'1638,"-1"0"0,4 5-373,0 1 1,4-1-816,-1 1 0,2 3-463,1 4 0,0 0 73,0 0 1,1-3-205,2 2 1,5-1 171,4-2 1,5-1-115,-2-1 1,7 0-28,3-4 1,2 0-202,1-3 0,0-4 109,0-2 1,0-3 156,0 0 0,-1-3 271,-3-1 1,-2-2-72,-6 2 0,-1-2 235,-6 2 1,2-2-124,-8 2 1,0 0 37,-3 1 0,-4 0-18,-2-3 1,-4 2-82,-2-2 1,1 3-193,-5 0 1,2 2 134,-2 0 0,-1 1-870,5 0 1,-3 2 391,2 1 1,-2 4-1118,2-1 0,-2 2 627,2 1 1,1 0-500,2 0 0,4 0 540,0 0 0,4 1 781,-1 2 0,-2 2 0,0 5 0</inkml:trace>
  <inkml:trace contextRef="#ctx0" brushRef="#br0">8771 12942 8021,'18'-4'439,"2"-1"154,2-5 0,2 1 56,4 0 0,3 0 188,0-1 1,0 1-341,-3 0 1,1-4-43,2 1 0,-1-1-903,4 4 372,-8 0 1,4 0-334,-9 3 0,4-1 350,-3 4 1,-1-3-1355,-6 3 1,-1-1-35,-5 4 1447,0 0 0,0 0 0,1 0 0</inkml:trace>
  <inkml:trace contextRef="#ctx0" brushRef="#br0">9106 12858 8021,'-9'0'1638,"-1"0"0,4 0 0,0 0 0,1 1-137,-1 2 1,0 3-637,3 3 0,1 4-322,-4 3 0,4 2 199,-1 4 1,2 2-286,1 4 0,0 0-154,0 0 0,0 3-281,0 0 0,0 0 138,0-3 0,-1-1-1799,-2-2 1,2 0-1,-2-3 1,2 1-1,1-1 1,0-4 818,0 1 1,0 4 0,0-4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12114" units="cm"/>
      <inkml:brushProperty name="height" value="0.12114" units="cm"/>
      <inkml:brushProperty name="color" value="#FF0000"/>
    </inkml:brush>
  </inkml:definitions>
  <inkml:trace contextRef="#ctx0" brushRef="#br0">13752 9153 8315,'-4'-29'124,"4"-1"209,5-1 0,8 4 86,2 5-674,7 6 1,6 7 162,6 6 0,3 2 36,3 1 1,7 0-365,6 0 1,-25 0 0,0 0 316,1 0 1,1 0-1,0 0 1,1 0 75,1 0 0,1 0 0,3 0 0,0 0 15,1 0 1,1 0 0,2 0-1,1-1-272,1-1 0,0 1 0,2 0 0,1 1 275,3-2 0,0 1 0,-13-1 1,0 0-1,1 1 66,1-2 0,0 1 0,1 0 1,1 1-1,1-1 0,0 0-303,0 0 1,0 0 0,1 0 0,2 0 0,1 0-1,0 1 279,3-1 0,1 0 0,0 0 0,-2-1 0,0 0 1,-1 1-296,3 1 1,-1 0 0,1 0 0,1-1 0,-1 0 0,1 0 293,0 1 1,1 0 0,0 0 0,2 0 0,1 0-1,-1 0-19,-11 1 1,-1 0-1,1 0 1,-1 0 0,12 0-1,0 0 1,0 0-10,-12 0 0,0 0 0,1 0 0,-1 0 0,1 0 0,0 0 0,1 0 0,-1 0-106,1 0 1,-1 0 0,1 0 0,0 0-1,2 0 1,0 0 0,0 0 0,0 0 116,1 0 1,0 0 0,1 0 0,-2 0 0,-1 0 0,0 0 0,0 0 0,0 0-69,1 0 0,0 0 1,1 0-1,-1 0 0,-1 0 1,0 0-1,0 0 0,0 0 75,0 0 1,0 0-1,1 0 1,-1 0 0,1 0-1,-1 0 1,1 0 0,-1 0 2,1 0 0,0 0 0,-1 0 0,0 0 1,-2 0-1,0 1 0,-1 0 0,0 0-13,2 0 1,-1-1 0,0 1 0,0 0 0,0 0-1,0 1 1,-1 0 0,1-1 1,1 0 1,0 0 0,0-1 0,0 1 0,1 1 0,-1 0 0,1 0 0,0 0 20,2-1 0,0 1 0,0-1 1,0 1-1,-3 0 0,1 0 1,-1 0-1,0 0 21,2 0 0,1 1 0,-1-1 0,0 0 0,-1 1 0,-1-1 0,0 1 1,0 0-28,1 0 0,-1 0 0,1 0 0,0 0 0,-2 0 0,1 0 0,-1-1 0,0 1-37,0 1 0,1 0 0,-1 0 0,0 0 1,11 0-1,0 0 0,0-1-2,0 1 0,0 1 1,-1-1-1,-2 0 1,0 1-1,0-1 70,-1 0 1,-1 0 0,1 1 0,-1-1 0,0 1-1,-1-1-80,1 0 0,0 1 0,-1-1-64,-3-1 0,-1 1 0,0-1 95,3 0 1,-1 0 0,0 0 0,-5 0 0,0 0 0,0-1 3,1 1 0,0-1 1,1 0-1,-1 0 1,1 1-1,-1-1 87,-1 0 1,1 0-1,-1 0 1,-3 1-1,0-1 1,-1 0-80,17 0 0,-1-1 0,-5 3 0,0 0 174,-2-1 1,-1 0 0,-3-1 0,-1 1-192,-1 0 1,-1 0 0,-4 0 0,-2-1 112,-4 1 0,-1 1 1,19 4-641,-11-2 0,-6-1 938,-6 2 1,-12-1-924,-7 3 506,-10-4 0,-3 8 0,-4-3 0</inkml:trace>
  <inkml:trace contextRef="#ctx0" brushRef="#br0">2719 10270 8449,'-10'-14'0,"-3"0"-28,3-5 33,-4 5-14,9 0 309,1 5-465,4 4 0,1 1 92,2 4 0,2 0-17,5 0 0,3 0-6,2 0 1,7 3 36,3 0 0,3 0 25,3-3 1,0 0-54,6 0 0,0 0-170,6 0 1,5 0 213,4 0 0,-24 0 0,-1 0-155,1 0 1,0 0-1,0 0 1,1 0 179,0 0 0,1 0 0,1 0 0,0 0-9,3 0 1,0 0-1,-3 0 1,0-1 48,0-1 0,0 1 0,0 0 0,0 1 90,0-2 1,1 1 0,0 0 0,1 0-85,1-1 1,0 1-1,-1 0 1,1 1-258,2-2 1,0 0 0,-2 1-1,0 0 240,1 0 1,1-1-1,2 2 1,1-1-267,3 0 1,0-1-1,-4 1 1,1 0 260,2-1 0,-1 1 0,-2 0 1,-1 1 6,4-2 0,-1 1 0,-1 0 0,1 1-3,2 0 1,0 0 0,-5 0 0,0 0-14,2 0 0,0 0 1,-3 0-1,1 0 2,0 0 1,1 0-1,1 0 1,0 0-1,2 0 1,-1 0-1,-1 0 1,0 0-2,0 0 0,0 0 1,1 0-1,0 0-10,0 0 1,0 0 0,2 0 0,-1 0 12,1 0 1,0 0 0,0 0 0,0 0-2,0 0 1,0 0 0,-2 0-1,0-1 0,1-1 1,-1 1-1,1 0 1,1 0-3,0-2 1,0-1 0,-1 3-1,-1 0 21,-2 0 0,-1-1 0,0 2 0,1-1 4,1 1 0,0 0 0,0 0 0,-1 0-143,1 0 1,0 0-1,-1 0 1,-1 0 142,-3 0 0,0 0 0,1 0 0,0 0-7,2 0 0,1 0 1,0 2-1,0-1-4,0 1 1,-1-1 0,0 1 0,-1 0-5,-2-2 1,0 0 0,0 1 0,0 1 8,1-1 1,1 1 0,-1-1 0,-1 1-44,1-2 1,-1 0-1,0 1 1,0 1 22,-3-1 1,0 1 0,1 0 0,0-1-1,1-1 0,-1 0 0,0 0 0,0 0 0,0 0 0,-1 0 1,0 0-1,1 0-2,-3 0 1,1 0 0,1 0-1,1 0-4,-1 0 1,0 0 0,0 0-1,1 0 12,-1 0 0,0 0 0,1 0 1,-1 0-1,-1 0 0,-1 0 0,2 1 1,0 1 12,-1 0 0,-1-1 0,4 1 1,-1-1-1,-1 0 0,0-2 1,1 1-1,-2 0 4,-2 0 1,0 0 0,1 0 0,-1 0 98,2 0 1,-1 0 0,1 0-1,-1 0-101,1 0 0,-1 0 0,1 0 1,-1 0 10,24 0 0,-26 0 0,1 0-14,-1 1 0,1-2 0,4 0 0,0-1 0,0 1 1,1-1 0,1 0 0,0 0 84,0 0 1,0 1 0,1 0 0,1 1-89,1-1 1,0-1 0,1 0 0,0 0-5,-2 0 0,-1 1 1,1-1-1,-2 1-32,-4 0 0,-1 2 0,0-1 1,-2 0 165,26 0 0,-26 0 0,1 0-149,0 0 1,0 0 0,1 0 0,1 0-3,-2 0 1,0 0-1,0 0 1,1 0 6,4-1 0,0 2 0,-3-1 1,0 1 7,2 0 0,1 1 0,-2-2 1,1 1 12,0 0 1,1 1 0,0-1 0,0-1-21,2 0 0,-1 0 1,-3 0-1,1 0 2,0 0 1,1 0 0,-2 0 0,1 0-5,1 0 1,-1 0 0,0 0-1,-1 0 0,2 0 1,-1 0 0,-2 0 0,-1 0-17,2 0 0,1 0 0,-2 0 0,1 0-5,-2 0 0,1 0 0,1 0 1,1 0 25,-1 0 0,0 0 1,-1 0-1,0 0-9,-1 0 0,1 0 1,-1 0-1,0 0 30,0 0 0,1 0 0,0 0 0,1 0-23,1 0 0,1 0 0,-1 0 0,1 0 2,0 0 1,-1 0-1,0 0 1,-1 0-15,2 0 1,-1 0 0,0 0 0,0 0-1,2 0 1,0 0 0,-1 0 0,-1 0 8,-1 0 1,0 0-1,1 0 1,0 0-3,-1 0 1,0 0-1,2 0 1,-1 0-5,3 0 1,-1 0 0,-3 0-1,1 0 3,0 0 1,1 0 0,-1-1 0,0 1 7,2-2 0,0 1 1,1 0-1,1 1-3,1-2 0,0 1 1,-1 0-1,-1 1 2,-1-1 1,0 2 0,1-1 0,0 0 1,1 0 0,0 0 1,-1-2-1,1 0 2,1 1 0,0-1 0,-2 1 0,0-1-125,2 2 1,0 0 0,-1 0 0,1 0 120,0 0 1,0 0-1,1 0 1,1 0-24,1 0 0,0 0 0,-3 0 1,0 0 20,2 0 0,-1 0 1,1 0-1,-1 0-1,1 0 0,0 0 1,1 0-1,1 0 1,0 0 0,-1 0 1,0 0-1,0 0 0,0 0 1,0 0-1,-1 0 1,0 0-5,1 0 1,1 0 0,-1 0-1,1 0 1,3 0 0,-1 0 0,-2 2 1,-1-1 3,0 1 0,1-1 0,-3 1 1,0 0 0,-1-2 0,1 0 0,2 1 0,0 1 6,1-1 1,-1 1 0,-1 0 0,0 0-8,-3 0 0,-1-1 0,2-1 0,1 1 52,0 0 1,1 1 0,1 0 0,0 0-51,-3 0 1,0-1 0,2 2 0,-1 1 2,-2-3 0,-1 1 0,1 0 0,0 0-4,1-1 1,0 1 0,-1-1 0,1 0-1,1 2 0,1 0 0,-2-2 0,-1 0-9,-1 1 1,1-1 0,0 1 0,-1 0-3,2 0 0,1 0 0,0 1 0,0 0-1,0-2 0,-1 1 0,1 0 1,-1 0-6,-2 0 0,-1-1 0,2 0 0,0-1 1,0 2 0,-1-1 1,2 1-1,-1 0 13,0 0 1,-1 0-1,1-1 1,-1 1-1,-1-2 1,0 0 0,-1 0-1,1 0-3,2-1 1,0 2 0,0 0-1,1 1 1,0-1 1,0 1 0,2 0 0,-1-1 3,-2-1 1,-1 0 0,2 0 0,-1 0 1,-1 0 1,1 0 0,2 0 0,0 0 4,-2 0 1,-1 0 0,1 0-1,1 1 1,-3 1 1,0-1 0,1 0 0,0-1 10,2 2 0,1-1 0,-1 0 0,0-1-17,0 0 1,1 0 0,-1 0-1,0 0 58,0 0 0,1 0 1,0 0-1,1 0-41,0 0 0,0 0 0,1 0 0,0 0 2,-1 0 1,0 0 0,0 2 0,0-1-6,-2 1 1,0-1 0,2 1 0,0 0 3,-1-2 0,1 0 1,3 0-1,0 0 13,-1 0 1,-1 0-1,1 0 1,0 0-16,-3-1 0,1 2 0,1 0 0,0 1 26,1-1 1,2 1 0,0 0-1,-1-1-25,0-1 1,0 0-1,0 0 1,-1 1 27,-2 0 1,0 1 0,-1-1 0,1-1-24,3 2 0,0-1 0,-3 0 0,0 0 1,1 1 0,0-1 1,-1 0-1,0-1-25,0 2 0,-1-1 0,0 2 0,0-1-3,1-1 0,0 1 1,-3 1-1,-1 0 24,-1-1 0,0-1 1,1 1-1,0 0-31,-1 0 0,0-1 1,0 0-1,0-1 14,-1 2 0,-1-1 0,0 0 0,0-1 24,-1 0 1,0 0 0,1 0-1,0 0-27,-3 0 1,1 0 0,0 0-1,0 0 46,-1 0 0,1 0 1,22 0 39,1 0 0,-1 0-70,-3 0 1,2 1-1,-1 3 0,-2-3-88,-21 0 1,-1 1-1,24 0 61,-24-1 1,1 1-1,25-1-66,-24 0 1,0 1-1,0-1 1,-1 0-22,0 1 1,-1-1 0,25 0-11,-5 2 1,-4 1 296,-1 0 1,-7 2-282,-3-3 0,-2 1-47,-1-1 1,-4-1 380,-3 4 1,-5-4-944,-4 2 1034,-1 1-334,-6 0 0,-1 4 0,-4 1 0</inkml:trace>
  <inkml:trace contextRef="#ctx0" brushRef="#br0">3194 11834 8485,'19'-23'0,"3"-1"0,3-3 0,-1 6 0,0 2-422,5 7 1,7-2 160,7 5 0,0 0-361,7-1 1,-1 2 637,0 2 1,-22 2 0,0 1-19,4 1 0,0 1 1,-2-2-1,0-1 0,2 3 0,0-1 0,0 1 0,0-1-163,0 2 0,0 0 0,4 0 1,0-1 162,2 0 1,0-1 0,-1 2 0,1-1-196,1 0 1,1-1-1,0 0 1,1 0 193,3 0 1,1 1 0,1-2 0,0 0-2,3 1 0,0 0 1,-1-1-1,0 0 4,1 2 0,0-1 0,1 0 0,1 0-318,-1 0 1,1 1-1,1 0 1,1 1 329,-15-1 0,-1 0 0,0 0 1,15 0-1,-1 0-228,3-1 1,0 1-1,-2 0 1,0 1 221,2-2 0,0 0 0,-17 2 0,1 0 0,0-1 20,2 1 0,0 0 1,0 0-1,-1 0 0,-1 0 1,0 0 2,2 0 0,1 0 0,-1 0 1,-1 0-1,-1 0 0,1 0-16,1 0 1,0 0 0,1 0 0,-1 0 0,0 0 0,0 0 3,2 0 0,1 0 0,-1 0 0,-3 0 0,-1 0 0,1 0-26,1 0 0,0 0 0,1 0 0,-3 1 1,1 0-1,-1 0 21,2 0 0,-1 0 0,0 1 1,0 0-1,1 0 0,-1 0-26,2-1 0,1 0 1,-1 0-1,-1 1 1,-1 0-1,0 0 22,1-1 0,0 0 1,1 0-1,-1 1 1,0 1-1,1-1-5,-1 1 0,0-1 1,1 0-1,0-1 1,0 1-1,1 0-3,0 0 0,1 0 0,-1 0 1,-1-1-1,-1 0 0,1 0 2,0 1 0,1 0 0,-1 0 1,0-1-1,0 0 0,1-1-115,1 1 1,1 0-1,-1 1 1,1-1-1,-1 0 1,2 1 128,1-1 1,0 0 0,1 0 0,0 0 0,-1 0 0,1 0-100,0-1 1,1 0 0,-1 0-1,1 0 1,-1 0 0,1 0 92,-1 0 1,1 0 0,0 0 0,1 0 0,1 0 0,-1 1-10,1 0 0,0 0 1,-1 0-1,1-1 0,0 1 1,0-1 9,-1 1 1,0 0 0,-1 0-1,0 0 1,1-1 0,0 1-18,1 0 1,1 0 0,0 0-1,-1 0 1,1-1 0,0 0 8,0 1 1,1 1 0,0-2 0,-1 1 0,0-1-1,0 0-1,-1 1 0,-1-1 0,1-1 0,-1 1 0,1 0 0,1 0 7,1 0 0,1 0 1,0 0-1,0 0 1,0 0-1,0 0-3,0 0 0,-1 0 1,1 0-1,-12 0 0,0 0 1,0 0-1,-1 0 6,12 0 0,0 0 1,0 0-1,0 0 1,2 0-1,-1 0-7,0 0 0,1 0 0,0 0 0,-13 0 0,0 0 1,0 0-1,-1 0-2,13 1 1,0-1 0,0-1 0,-1 1 0,1-1 0,0-1-1,-3 1 0,-1 0 1,1 0-1,0 0 1,0-1-1,0 1 0,-1 0 1,1 0-1,-1 0 1,2 1-1,-1-1 1,0 1-1,-2-1 0,0 0 0,-1 0 0,1 0 0,-1-1 0,0 1-2,-4 0 1,-1 0 0,0 0 0,0-1 0,-1 1 0,1 0-7,-2-1 1,-1 1 0,0 0-1,-2 1 1,0 0 0,-1-1-27,13 0 1,-3-1 0,-2 2 0,-3-1-5,-5 1 1,-2 0 0,0 1 0,-1-1-200,-3 2 1,1-1 233,-3 2 0,0 0 0,19 5 0,-3-2 0,-1-2 0</inkml:trace>
  <inkml:trace contextRef="#ctx0" brushRef="#br0">9004 13426 8469,'-6'-8'0,"2"-5"-41,4-9 0,4-2 160,3 5 1,5 0-29,4 6 0,2 1-267,4 3 0,2 3 118,4 3 1,4 3 62,2 3 1,9-1-177,4 5 1,-21-5 0,1 1 101,-1 0 0,0 0 0,4 1 0,0-1 47,3-1 0,0-1 0,-1 1 0,1 0-45,1-2 1,0 0 0,2 0 0,-1 0-214,2 0 1,1 0 0,0-2 0,0-1 264,4 0 1,0 0-1,-1 1 1,0-1-293,2 0 1,1 0-1,-2 0 1,1 0 306,-2-2 0,1 0 1,3 1-1,0-1 16,4 0 0,-1 1 0,-3 0 0,1 1 2,2 0 1,0 0 0,0 0-1,0 0-263,2-1 0,-1-1 1,3 0-1,0 0 264,-16 2 1,0 0-1,1 0 1,-2 0-1,0 0 1,0 0-142,2 0 0,1-1 0,-1 1 0,-1 1 0,1 0 1,-1 0 124,2 0 0,-1 0 0,0 0 0,2 0 1,0 1-1,0-1 0,1 0 1,1 0 0,-1 0 0,-1 0 0,-1 1 0,0 0-19,1 0 0,1 1 0,-1 1 0,0-2 1,-1 1-1,1 0 25,1-1 1,0-1 0,1 1-1,-1 1 1,0 0 0,0-1-26,1 0 0,1 0 1,-1 0-1,-2 1 1,-1-1-1,1 1 18,1 0 1,1 0 0,-1 0-1,0 0 1,-1 0 0,1 0-10,-1 0 0,0 0 0,1 0 1,0 1-1,0 0 0,1 0 2,0 0 1,1 0 0,-1 0 0,-1 1 0,-1-1 0,1 1-1,0-1 1,1 0 0,-1 0 0,0-1-1,0 0 1,0 1 3,1 0 0,1 0 0,-1 0 0,1 0 0,1 1 0,-1-1 0,3 0 1,0 0-1,-1 0 1,-2 0-1,-1 1 1,1-1-120,0 0 0,1 0 0,-1 0 0,-1 0 0,-1-1 0,0 1 119,2 1 0,-1 1 0,0-1 0,1-1 1,-1-1-1,0 1 2,0 0 0,1 0 1,-1 0-1,-1-1 0,-1 1 1,1 0 12,0 0 1,1 0 0,-1 0 0,-1-1 0,-1 1 0,1-1 1,0 1 0,0 0 1,1 0-1,-1 0 0,1-1 1,0 0-67,1 0 1,1 0 0,-1 0 0,-3 0-1,0 0 1,0 0 60,1 0 1,-1 0 0,0 0 0,0 0 0,0 0 0,0 0-2,0 0 1,0 0-1,1 0 1,1 0 0,0 0-1,0 0 2,0 0 0,1 0 1,-1 0-1,-2 0 1,0 0-1,0 0-5,0 0 1,1 0-1,-1 0 1,-2 0-1,1 0 1,-1 0 2,1 0 1,-1 0-1,0 0 1,1 0 0,0 0-1,0 0-27,-1 0 1,0 0 0,0 0 0,16 0 0,-1 0 38,-1 0 0,-1 0 0,-1 0 0,-1 0 0,0 0 0,-1 0 0,1 0 1,0 0 75,-1 0 0,-2 0 0,0 0 0,-2 0-76,-4 0 1,-1 0 0,-1 0 0,-1 0 229,1 0 0,0 0 0,-3 0 0,0 0-215,0 0 1,-1 0-1,-3 0 1,-1 0-35,21 0 0,-5 0 738,-4 0 0,-6 0-1012,-3 0 0,-7 0 1387,-5 0-2216,-5 0 1099,-8 4 0,-2 1 0</inkml:trace>
  <inkml:trace contextRef="#ctx0" brushRef="#br1">19348 13315 24907,'7'-37'-1639,"2"3"1,11 3-1,2 6 1,10 7 1561,8 5 0,9 7 546,-19 4 0,2 1 1,3 0-1,0 1-852,5 0 0,1 0 0,4 0 0,1 1 376,2 1 1,0-1 0,4 0 0,0-1 59,0 2 1,1-1 0,0 0 0,0-1-281,-2 0 0,0 0 1,-15 0-1,-1 0 0,1 0 531,0 0 0,0 0 0,0 0 0,2 0 1,0 0-1,0 0-91,0 0 1,1 0 0,-1 0 0,0-1 0,0 0-1,0 0-120,-2 0 0,0 0 0,0 0 0,1 0 0,0 0 0,-1 0-62,17 1 1,0 0-1,-2 0 1,0 0-261,-4 0 0,-1 0 1,-2 0-1,-1 1 248,-5 0 1,-1 1 0,-2-1 0,-1 0-131,-1 2 1,-1 0 0,-3 0 0,-2 1-99,19 5 0,-8-3 286,-10 0 1,-6 0-663,-6 4 0,-7-1 641,-6 0-56,-10 1 0,5 3 0,-6 2 0</inkml:trace>
  <inkml:trace contextRef="#ctx0" brushRef="#br1">2914 14599 12196,'-22'-9'-1543,"2"0"1,-3 3 1408,4-1 1,8 5-45,2-1 294,6 2 1,3 1 297,6 0 1,10 0-124,6 0 0,6 0-170,6 0 0,6 0-97,9 0 1,3 0-246,-24 0 0,0 0 0,3 0 1,2 0 256,0 0 1,2 0 0,7 0-1,2-2-374,3-1 1,2 0-1,-13 1 1,1 0-1,0-1 368,3-2 0,0 0 0,1-1 0,1 1 0,-1 0 0,1 0-14,1-1 0,1-1 0,0 1 1,0 0-1,0 0 0,1-1 8,0 1 1,-1 0-1,0 0 1,-3 1 0,-1 0-1,-1 0-50,-2 1 1,-1 0 0,0 0 0,14-1 0,-2 0 40,-4 0 0,-1 0 1,-1 2-1,0 0-218,-3 0 0,0 0 0,-5 0 0,0 1 229,0-1 0,0-1 0,-3 0 0,-1 0-90,2 1 0,-2 0 0,-2 0 0,-1 1 62,1-2 0,0 2 0,18-1-13,-3 0 0,-7-1 368,-2 1 1,-5 0-350,-1 3 1,-2-1 918,-7-2 1,0 1-799,-6-4 604,-1 4 1,-3-4-644,-3 3 0,-2 1 231,-4-4 1,-1 3-302,-2-3 1,2-1-167,-2-2 1,2-3-105,1-1 0,0-4 109,0-2 0,0-1-34,0-4 0,0-1 14,0-3 1,1-5-222,2-4 1,1-5 227,2-4 0,2-5-9,-5 25 1,1-1 0,-1-4 0,2 0 212,-1-1 1,1-1-1,-1 1 1,0 0 37,-1 1 0,1 0 0,0 2 0,0 0-30,-1-1 0,0 1 0,-1 1 0,0 0 144,0 1 0,-1 1 1,0-16 117,-1 8 0,-3 9-178,0 6 0,-4 3-53,1 6-162,-3 3 1,0 7-90,0 0 1,-5 0 85,-1 0 0,-7 4 180,-3 2 1,-7 3-195,-5 0 0,-5 0 15,-8 1 0,22-6 0,-1 1-218,-3 0 1,-1-1-1,-6 1 1,-1 1 336,-4 0 1,-2 0 0,-5-1 0,-1 0-363,15-1 1,0 1 0,-1-1 0,-2-1 0,-1 0 0,0 0 294,0-1 1,-1 0 0,1 0 0,-2 0 0,0-1 0,-1 0 50,0 0 0,0-1 0,-1-1 0,1 1 0,-1 0 0,1 0-39,-1 1 0,0-1 0,1-1 1,2-1-1,0 0 0,1-2 20,2 0 1,1 0 0,0 0 0,0-1 0,1 1 0,-1-1-179,1 0 1,0 0-1,0 0 1,-1 0-1,0 0 1,0 0 163,0 0 1,1 0 0,0 0 0,1-1 0,1 1 0,-1 0 20,-14 0 1,1 1-1,2-2 1,1 2 10,1 2 0,0 0 0,2-1 0,1 0-118,6 2 1,1-1 0,1 0-1,1 1 136,4 1 1,2 0 0,-25 0 456,2 0 0,5 4-389,4 2 1,9 3 901,11 0 0,2 4-963,4 3 0,-1 5 546,7 0 0,-2 8-882,8-1 0,0 8 75,3 5 0,0-1 101,0 10 1,3-4 9,-1-20 0,-1 1 0,3 2 1,0 0-16,-1 3 1,0 1 0,0 0 0,1-1-179,-1 2 0,0 1 0,1-1 0,0 1 203,-3-1 0,1 0 0,-1 3 1,1 0 56,-2 0 0,0 0 0,0-3 0,0-2 108,0 1 1,0 0-1,0-6 1,0 0-111,0 23 1,0-6-20,0-4 0,3-7-11,0-5 0,1-4-92,-1-6 0,3 1-586,7 0 745,-3-1 0,8 4 0,-3 0 0,3-1 0</inkml:trace>
  <inkml:trace contextRef="#ctx0" brushRef="#br1">9897 14832 11255,'6'-4'-10,"3"-4"-693,0-5 0,2-2 303,4 2 0,2 5 495,4 5 0,1 2-152,6 1 0,-1 0 127,7 0 1,0 0-112,3 0 1,1 1-13,-1 2 1,3-2 35,1 2 0,-1 1-214,-3 0 0,6-1 258,3-3 1,-19 0 0,0 0-57,2 0 1,1 0 0,0-1 0,0 1-171,0-2 0,-1 0 0,0 2 0,0-2 196,2-1 1,0 0 0,1 2-1,1-1 4,1-1 1,0 0-1,-1 1 1,0 1 9,-2-2 0,0 0 1,-2 1-1,0 2-1,0-2 0,1 0 1,-1 0-1,1 0 9,-3 1 0,1-1 0,1 0 0,0 1-3,24 1 0,-25 0 1,0 0 20,1 0 0,1 0 0,0 0 0,0 0-37,1 0 1,0 0-1,1 0 1,1 0 6,0 0 1,-1 0 0,1 0 0,1-1-6,1-1 0,1 1 1,1 0-1,0 1 1,2-2 0,0 1 0,0 0 0,0 1-235,-2 0 1,0 0 0,1 0 0,0 0 225,0 0 1,1 0 0,-3 0 0,1 0 3,0 0 1,0 0-1,1 0 1,0 0-4,0 0 1,1 0 0,1 1-1,0 1-1,0-1 1,1 1-1,-4 1 1,1 0-254,1-1 1,0-1 0,-1 1 0,0 0 252,-1 0 1,1 0-1,0-2 1,0 1 3,4 0 0,0 1 0,-4-2 0,0 1 3,2-1 0,0 0 0,-2 0 1,0 0 0,2 0 0,1 0 1,-1 0-1,1 0 0,3 0 1,-1 0 0,0 0 0,-1 0 22,1 0 0,1 0 0,-1 0 1,0 0-1,0 0 0,1 0 0,0 0 0,1 0-9,1 0 0,1 0 1,-2 0-1,0 0-228,0 0 1,0 0 0,-1 0 0,1 0 188,0 0 1,0 0 0,1 1 0,1 1 4,-1-1 1,1 1-1,-2 0 1,0 0-8,1 0 1,1-1 0,-1 0-1,0-1-4,2 2 1,0-1 0,0 0 0,1-1-5,2 0 1,0 0 0,-4 0 0,0 0 27,3 0 0,-1 0 0,-2 0 0,0 0 7,1 0 0,0 0 1,-1 1-1,1-1-6,0 2 0,0-1 0,-2 0 0,-1-1-11,2 2 0,-1 0 1,0-2-1,0 1 8,2-1 0,1 0 1,-2 0-1,2 0-14,2 0 0,0 0 0,-4 0 0,-1 0-3,3 0 0,-2 0 0,-2 0 1,-1 0 1,1 0 1,0 0-1,0 0 1,-1 0-2,2 0 0,-2 0 0,0 0 0,-1 0 7,-2 0 0,-1 0 1,0 0-1,-1 0-27,-2 0 0,0 0 0,0 0 0,1 0 40,-1 0 0,0 0 0,-2 0 0,-1 0-8,-1 0 1,0 0-1,-3-1 1,1 1 19,-3-2 1,0 0-1,23 1 157,-1-2 1,-11 2-327,-5 1 1,-5 1 1057,-4 2-898,-2-2 0,-4 6 0,-1-1 0,1 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3473 13817 8169,'-9'-17'0,"-1"1"788,1 4-511,-4 1 0,-2 3 97,-4 2 651,-3-2-618,-6 7 1,-5 1-57,-5 6 1,0 3-336,-2 4 0,-3 1 208,-3 5-362,-1 3 1,5-2 245,2 2 0,2-3 295,4 0-278,2 0 1,12-2-47,5-1 1,8-3-103,4-3 0,7 3-359,5 3-1,9 1 120,6 2-267,7-1 344,3 1 1,8 4-129,5 2 159,-5-3 1,-16-9-1,1 0 24,19 9-800,-21-9 0,-1 0 793,22 11 1,-21-11-1,-1 0 157,23 12 1,-4 1-154,-9-4 0,-7 3 369,-8-4-125,-5 5 0,-11-2 284,-6 4 1,-8 0 505,-14 0 1,-4 0 1223,-8 0-1649,-5 0 0,20-14 0,-1 0-144,-2 0 1,0 0 0,-2 0 0,0 0-94,1 0 1,0-1 0,2 0 0,0-2-750,-22 11 0,8-4 278,1-6 241,6 0-546,-1-11 773,12-1 0,3-5-155,7-4-1332,5-9 156,5 3 1,11-12 1095,7 2 0,5-2 0,5-1 0</inkml:trace>
  <inkml:trace contextRef="#ctx0" brushRef="#br0">3734 13864 8361,'-23'-19'0,"3"1"797,-1-1 0,5 5 2479,4 1-52,1 3-2032,6 5-665,1 0 1,4 10 11,0 1 1,1 7-312,2 6 1,-1 4-175,4 5 1,4 4-147,2 2 0,4 5-425,-4 1 1,4 1-253,-4-4 0,4 5-643,0 5 0,2 0-227,-9-23 1,0 1 706,6 23 0,-2-2-1536,-4 1 1317,1 4 1151,-5-8 0,-1 5 0,-4-7 0,0 2 0,0 1 0</inkml:trace>
  <inkml:trace contextRef="#ctx0" brushRef="#br0">3613 14283 8361,'0'-28'407,"0"4"0,0-2-291,0 5 2349,4 3-1601,-3 0 1,8 8 1240,0-2-1121,1 1-446,7 6 0,-2 1 636,3 4-805,5 0 1,0 5-57,2 4 0,2 5-18,-3 4 1,2 5-432,-1 2 1,1 5 52,-4 1 10,-1 4 1,1-2-35,0 5 0,-3-5-1046,-4-2 744,-4-2 0,3-4-218,-5-1 1,-4-4 27,-2-1 119,-1-5 39,-2-9 362,0-1 1,-2-12 510,-1-4 0,2-9 94,-2-4 1,2-6-263,1-3 1,0-3 592,0-3-1534,0 1 1003,0-2 1,3 0 128,0 1 1,2 4-145,-2 5 1,2 3-54,4 3 0,0 3-55,1 7 0,-4 2-110,0 7 0,1 1-52,6 2 0,-3 2-337,3-2 1,-3 2-720,-1 1 337,1 4 1,0 0-1803,2 2 1640,-1 3 0,-1-4 221,-4 4 0,-1 0 96,2 1 0,1-1 38,-2 0 823,-2-4-282,0 4-98,-4-4 1,0 4 181,0 1 0,0-4 1313,0 0-1001,0 4 0,0 1 480,0 1 0,0-1-68,0 2-326,0-3-34,0 8-149,0-8 1,0 7-135,0-5 1,3 2-169,1-2 1,3-2 89,-1 3-78,2-3 0,3-1 111,1 1 0,-2-5 51,3-2-211,-3 2-426,4-4 278,-4 3 0,3-4 207,-3 0 0,-1-4 222,0-2 1,0-3-165,-3-4-4,-2-1-23,0-1 0,-3-2-1152,2 1 506,-2-1 360,-1-2 1,0 0-837,0 1 682,0-5 1,3 3-1306,0-1 1,1 4-964,-4 2 1702,0 3 1,3-1 899,0 3 0,4 5 0,-2 1 0</inkml:trace>
  <inkml:trace contextRef="#ctx0" brushRef="#br0">4609 14106 8998,'0'-6'3276,"0"0"-701,0 3-1658,0-5 1,-3 6 1576,0-4-685,0 4-890,3-2 216,0 4-1295,0 8 1,0 1 253,0 7-1346,0-3 988,0 1 0,3-1-1722,0 3 1251,4 1 1,-1-3-245,7 1-1254,-3-1 1392,8-5 1,-4-1-1843,5-2 1850,-1-1 0,5-5 833,2 0 0,2-9 0,1-1 0</inkml:trace>
  <inkml:trace contextRef="#ctx0" brushRef="#br0">4879 13668 8273,'-16'-17'1638,"1"1"0,3 3-20,0 3 0,2 5-515,0 2 0,4 2 1000,0 1-930,4 4 0,-3 1-6,2 5-528,2 3-328,-4 2 0,9 4-702,-1 3 1,4 3 317,-1 6 1,2-1-1593,2 4 1249,-1-4 0,1 6-168,3-2 0,-2 0-610,5 0 0,-5 0-2083,1 3 1311,-1 0 1315,-2-4 0,0-1 651,1-4 0,-2 2 0,-2 0 0,-3-2 0,-2-1 0,-1-2 0</inkml:trace>
  <inkml:trace contextRef="#ctx0" brushRef="#br0">4814 14106 8273,'-3'-9'1090,"0"-1"0,-4-2-329,4-1 1,0 1 685,3 3 0,0-1-625,0 1 0,1-3 94,2-1 0,2-2 100,5 2-642,3 1 1,-1 3 192,3-1 91,-4 1-316,7 0 0,-7 4-86,5 1-163,-5 3 1,4 1 319,-3 0-512,-1 0 156,2 5 1,-4 0 235,1 4-580,-1 0 249,-4 5 1,3-3-695,-1 5 516,-3-5 0,4 7-36,-2-3 1,1 2-141,0-2 199,1 3 0,-4-8-292,2 3 0,3-4 141,-3-3 1,2 1-26,1-4 0,-2 1 354,-1-4 0,0-6 276,3-3 0,-3-4-4,1-6-60,-5 0 0,5-3 52,-4-3-542,0-2 166,-3 3 0,3-3-251,0 2 1,2-2 13,-2 0-16,-2-1 0,6 4-538,-4 2 0,4 7 150,-1 2 0,3 6-301,0 1 0,0 5-608,1 1 864,-5 4 397,3 5 0,-4 6-914,2 3 1330,3 1 0,-4 8 0,4-3 0</inkml:trace>
  <inkml:trace contextRef="#ctx0" brushRef="#br0">5410 14013 8262,'-10'-9'216,"1"-1"57,0 1 1,2-1 382,1-3 1,1-1 807,-1-5 0,-1-1-159,4-1-895,-1 1 1,5-7 246,3 2-468,1-2 1,4 4 188,0 1-1470,1 6 892,3-1 1,-1 7-280,3 1 1,-3 1-601,4 5 0,-4 0 462,4 3 1,-4 1-316,4 2 1,-5 5-460,2 4 715,-7 5 295,2-2 1,-4 3 380,2 1 0,3-1 0,-8 1 0,3-5 0,0 4 0,-3-4-87,2 1 0,-1-2-146,1-3 293,-2-1 1,8-1 131,-3-1 1,-1-3 1008,1-4-798,0-4 1,7-3 100,-1-5 486,1-3-561,-4-3 1,3-1 382,1 1 1,-1-4-69,-2 0-196,-1 0 1,0 5 320,0 1 1,-3 0 517,-3 3-629,-2-3 1,-2 7-29,-2-1-176,2 1-365,-12 8 1,7-3-32,-6 4-126,1 4 18,2 1 0,-3 4-170,-1 1 1,4 2-176,3 0 1,0 2-588,0-2 0,2 0 80,4 3 0,0-3-666,0 0 1,5 1-824,5 0 1582,-1-1 0,8-3-61,-1-3 94,2 2 211,4-7 169,-2 3 1,7-5 42,-2-2 1,-3-2 216,0-4 1,-2-2 254,-2-1 0,-2 2 589,-1-3 1146,-7 3 832,0 0-831,-8 1-531,0 4-699,0 1-577,-4 4 1,2 4-239,-4 2 0,4-1 56,-2 2 0,0-1-181,1 3 1,0 0 49,3 1 0,0-1-294,0 0 1,1 1-344,2-1 341,-2-4 241,8-1 1,-4-4-329,4 0 404,0 0 0,4-1-99,-1-2 124,5-6 1,-7-6-122,2-3 454,-1-5-183,-2-1 0,0-7-97,1 0 687,-5-4-676,-1-2 1,-1-7 1066,0-5-1606,-1 21 0,-1 0 687,-2 1 1,-2 1-1,2-3 1,0 1 1173,-5-19-784,4 3 0,-5 12 1728,4 4-1217,-5 8-560,7 11 1,-6 9 270,4 6 0,-3 7-236,3 2-9,-5 7-272,7 6 1,-4 2-277,2 4 798,2 4-654,-3 0 1,7 4-1480,0-5 1019,4-4 0,-2 3-1235,5-1 1,0 0-1292,3-1 2090,1-2-1547,9-8 1307,-4-1 1080,13-5 0,-7 4 0,10-2 0,0-4 0,1-2 0,1-2 0</inkml:trace>
  <inkml:trace contextRef="#ctx0" brushRef="#br0">7356 13268 8106,'-10'-9'0,"4"-1"391,0 1 0,0 0 593,-4-1 0,2 1-249,2 0 0,-2 3 278,1-1 1,-1 2 125,-1-1-768,-1 2 0,0 4-219,-2 0 0,0 2-81,-3 4 1,0 2 165,0 11 0,-3 2-183,3 7 0,0 1-405,0 2 1,6 1 263,0 2 1,6-3-1022,0-6 0,6 1 368,3-5 1,7-3 107,2-6 1,7-5 746,3-4 1,2-6-172,1-4 0,-1-6 347,1-6 1,3 1-213,0-4 0,-3-1 153,-3 1 1,-5 2-24,-1 4 0,-5 4-4,-5 6 0,-2 1 520,-1 5 0,-5 6 469,-1 3 0,-5 12-584,-8 7 1,0 10 73,-3 2-948,-1 1 1,3 4 125,-1-2 1,-3 3-159,3 1 1,1-5-457,2-2 1,2-1 363,4-2 1,-1-7-288,4-2 0,0-6-2346,3-1 2026,0-5 1,4-3-1426,2-3 2420,2-5 0,2 3 0,-1-3 0</inkml:trace>
  <inkml:trace contextRef="#ctx0" brushRef="#br0">7588 13361 8101,'-9'-19'1086,"1"5"239,2 2 1,0 1 771,3 2 903,2 4-1731,-3-4-893,4 8 1,0 1-328,0 7 1,0 5 32,0 4 1,0 2-232,0 4 0,0-1 222,0 3 0,4 0-871,2 1 617,3-2 0,1-8-62,2 1 0,-1-4-344,1 4 0,2-9 496,-2-1-84,5-4 110,-3-2 0,5-2 66,-1-4 1,-2-4-311,-1-9 0,0-1-242,0-1 0,2-3-229,-5-4 1,1 3-614,-4 0 1,0 5 464,1-2 928,-1 2 0,0 2 0,1-1 0</inkml:trace>
  <inkml:trace contextRef="#ctx0" brushRef="#br0">7933 13445 8111,'5'-4'0,"-1"3"0,0-8 359,3 3 0,-2 1 552,1-1 1,1 0-198,6-4 1,-3-2-167,2-1 0,2-3 448,-2 0-610,5 3 1,-3-5 656,5 3-667,-5-3 1,0 1-8,-5 1 0,-3 3 93,0 3-1,-3 1-104,0 0 493,-2-1-481,-5 5 0,-2 1 6,-3 4 0,-1 0-145,-3 0 0,3 1-348,-2 2 178,-3 2-59,5 9-848,-4-4 662,5 4 1,1-2-239,1 1 1,0 3-497,4 0 0,-3-2 321,3 2 1,0-4-237,3 4 1,1-4 17,2 3 1,-1-2-275,4 2 0,1-3-1083,6 0 1456,-3 3 1,8-5-359,-3 2 1075,3-1 0,5-2 0,0 0 0</inkml:trace>
  <inkml:trace contextRef="#ctx0" brushRef="#br0">8268 13501 8599,'-6'-3'1314,"0"0"0,4-2-455,-2 2 1,3 1-99,1-4 117,0 0-485,0-8 1,0 2 289,0-7-505,0 3 1,1-8-93,3 2 0,1-1-277,4-1 255,0-3 1,1 7 135,-1-2 0,3 4 52,1 2 1,-1 3-1,-2 3 1,-1 4-1940,0 0 48,0 4 1,0 2-1,-3 6 1,-1 2 1416,-2 2 0,-2 0 1516,2 3-844,-2-3 1,-1 3-142,0-3 1,3 2-4,1 0-321,3 1 1,-2-5-272,4-2 0,1 3 250,-1-3-357,0-2 211,1 0 0,0-4 175,2 0 1,-1-1 177,1-2 1,2-3 649,-2-7-419,4 3-203,-5-8 1,2 5 73,-3-3 0,-1 0 34,0 4 1,0-1 444,-3 4-455,2-1 1,-3 5-60,4 2 1,-2 6-99,-1 4 0,-3 6 58,3 6 0,0 7-148,4 9-61,-1 5 0,3 0-1604,1 7 1577,3-3 1,-2 7-1,1-4 0,2 1-412,-5-1 1,0 0 303,-6-6 103,-2-5 24,-4 0 0,-1-7 978,-2 2-648,-6-6 1,-3-5 72,-3-5 682,-1-3-478,-2 1-703,-1-8 1,1-1-599,3-4 1,-2 0 246,5 0 0,3-4 305,2-2 0,6-8 161,1-4 0,4-5 0,6-5 0</inkml:trace>
  <inkml:trace contextRef="#ctx0" brushRef="#br0">9888 12691 8098,'-14'-32'0,"0"5"1234,5 2 1,3 3 738,-1 10 33,5 3-1380,-6 5 1,6 5 119,-4 2 1,0 8-258,-4 7 1,1 13-94,0 10 1,-4 3-439,1 3-147,-1 4 0,7-25 1,0 0 146,0 4 1,0-1 0,0-2 0,0 0 85,3 1 0,0 0 0,-4 23-749,5-25 0,1 0 258,-2 23 0,3 1-29,0-7-1450,-5-6 1213,4-5 1,-3-5-198,4-2 1,0 1-186,0-4 1,0-5-780,0-4 1091,4-3 783,2-5 0,7 4 0,2-4 0</inkml:trace>
  <inkml:trace contextRef="#ctx0" brushRef="#br0">10121 13166 8098,'0'-10'455,"0"1"1,0-1 623,0-3 1,0 3-480,0-3 0,0 3 356,0 1-569,-4-1 1,2 1 124,-5 0 0,4 0 165,-3-1 0,0 4 181,-3 0-141,3 4-515,-6-7 1,6 8-180,-7-2 1,3 3-282,1 3 1,-4-1 252,1 5 1,2 2-198,0 3 143,3 5 0,-6-3-189,3 5 0,1 1-278,0 1 1,-1-1-452,1 2 626,4 2 1,-2-5-123,4 3 0,-4-2-28,4-2 1,0-3-129,3-3 419,0 3 1,4-9-145,2 0 298,3-4-46,0-2 1,1-1-66,3-2 1,0-3 141,3-7 0,-2 2 676,-1-5-426,-3 5 77,8-6 0,-8 6 671,2-1-724,-1 1 32,-6 2 1,3 1 598,-2 2-388,-1-3-309,-1 8 1,-4 1-20,0 7 1,0 1-25,0 1 1,0 5-876,0 1 535,0 3 1,0-3-38,0 1-1577,0-1 1188,0 4 0,3-4-502,0 1 0,3-5-105,-3 2 773,4-3 47,-1-1 58,-1-4 298,3 0-119,-7-5 89,7 0 32,-2-5 1,2 0-219,-2-4 550,2-4-249,-3 2 132,1-2 0,2 3 150,-2 1 1,-1 0-37,1 0 0,-3-1 82,0 1 0,1 3 410,-1-1 372,0 5-73,-3-6 157,0 7-721,0-3 1,-1 10-255,-2 0-98,2 5 83,-3-6-54,0 4-125,3 1-56,-8-1 0,8-3 82,-2 0 1,2-3 138,1 4-149,-4-1 43,3 3 1,-4-3-340,2 0 236,2-3-191,-4 5 175,5-7 279,0 3 1,1-11 19,3-3-203,1-5 1,1 0 32,0-3 0,0-5-15,4-2 0,0-3 23,2-3 0,0-1 26,3-2 1,1-2 15,2 2 0,1 2 341,0 1-416,-5 6 1,0 6 111,-5 7 1,0 6 184,1 2 0,-4 3-252,0 1 0,-4 1 122,1 3-153,-2 5 0,-1 2 66,0 5 0,0-1-222,0 4 0,0 0-353,0-1 0,-3 1-1668,0-1 1392,0 1 0,3 0-396,0-1 1,0 0-570,0-3 1,0 3 20,0-3 1,1-1 403,2-2 1017,2-1 1,5-3 196,-1-2 0,4 2 0,2-2 0</inkml:trace>
  <inkml:trace contextRef="#ctx0" brushRef="#br0">10717 13128 8098,'0'-9'412,"3"-1"171,0-3 0,0 3-76,-3-3 0,0 3 219,0 1 1,0-4 875,0 1-1067,0 0 1,0 1 455,0-1 1,0 1-407,0-1 1,0-1 473,0 0-668,0 5 0,-4 0 165,-2 1-478,-3 3 20,4 0 0,-6 4-64,2 0 0,-4 1-223,1 2 0,0 7-183,-3 5 354,4 3 0,-3 0-970,5 1 1,-1 1 379,1 1 1,4-2-1124,2 0 1068,2-1 0,2-7 121,2 1 0,2 1 91,4 0 0,5-2 268,1-5 1,3 3-30,1-3 0,-1 2 57,1 1 77,-5 1 1,3 2 110,-5 1 1,1 4 110,-4 2 0,-4 4 848,-2 5-681,-2-1 1,-2 1-23,-2 0 440,-6 4-449,-6-3 1,-4 3 214,-3-4-513,2-4 372,-7-1 0,8-6-1183,-3-1 686,2-3 1,6-7-1046,2-3 552,5-2-233,-1-1 0,8-9-2231,0-3 3100,8-4 0,7-11 0,3-2 0</inkml:trace>
  <inkml:trace contextRef="#ctx0" brushRef="#br0">10968 12961 8198,'-9'-10'0,"4"1"2339,-4 4-1520,4-3 1,-1 7 2003,0-3-1951,4 3 0,-7 2 109,3 3-541,2 5-159,-4 5 1,6 5-163,-4 0-44,4-1 1,-3 5 324,5 2-1377,0-2 779,0-1 1,0-2 108,0 2-1162,0-3 743,5 4 1,-4-8-1098,2-3 465,2-2 829,0-4 0,4 1-59,1-4 332,3-4 1,-3-5 143,3-7 1,1-1-185,2-5 0,0 0 181,0-3 1,0 1 197,-3-4 0,3 1 290,0 0 1,-4 1 1054,-2 4-532,-1 1 551,-8 3-634,7 2-264,-7 8-637,3 0 0,-11 17 270,-2 3-1264,2 5 701,-2-1 1,5 0-89,-2 3 1,2-2-329,4 1 1,0-1-2699,0-1 1761,0-1 0,1 2-123,2 2 1,3-6 1434,7 3 0,1-7 1,5 2-1</inkml:trace>
  <inkml:trace contextRef="#ctx0" brushRef="#br0">11499 12989 8198,'-5'-15'0,"-4"-1"0,3 3 3276,2-3-2082,-4 5 0,4-2 725,-3 4-1356,-1 3 0,3-1 301,-4 4 0,3 0-353,-1 3 0,1 0-563,-3 0 69,-1 4 1,1 5-78,0 7 1,-4 1-235,1 2 0,0 1 6,2 1 1,1 2-453,0 2 1,0-2-1177,3-5 1243,2 1 0,4 0-232,0-1 0,4-4 378,2-5 0,4-4-322,2-5 511,3 0 0,3-1-31,1-2 405,-1-6-236,1-2 0,-3-5 165,-1 3 0,-3 1 300,0 3 0,-5-1 1287,-1 1-782,-4 4-108,3 1-239,-5 0 1,0 4-259,0 0 0,-4 4-202,1 5 0,-3 1-341,3 3 0,-1-3-761,1 3 0,2 0 643,-2 0 496,6-1 0,2-3 0,4 1 0</inkml:trace>
  <inkml:trace contextRef="#ctx0" brushRef="#br0">11732 13017 8198,'0'-10'-42,"0"1"1,0-3 1482,0-1 1,0 1-67,0 2-773,0 1 0,-1 0 282,-2-1 0,0 1-100,-3 0-246,4 4-192,-6-4 0,3 8 192,-5-2-291,1 2-63,4 1 1,-3 0-267,1 0 127,-1 0 1,2 4-424,0 3 0,3 1 344,-4 1 1,5 4-547,-1-1 0,2 5 97,1-2 186,0 7 0,1 2-205,2 4 1,-1 0-857,5 4 861,-1-4 0,3 9-196,0-3-783,5 6 1159,-4 3 0,4 2 185,-5-1 0,-1-3-145,-1-4 1,-3 0 634,-4 1-306,0-5 1,-6-1-139,-3-4 1417,-4-4-933,-6-2 0,-4-4 9,-1-3 246,1-5-310,0-6 1,5-5 734,3-2 265,1-2-1232,9-9 0,1-1-497,4-7 458,4-2 1,6-4-502,5 0 0,4 0 192,2 0-34,-1 0 0,7 0-241,-2 1 0,2-1-4,1 0 273,4 0 0,-2 0-327,4 0 260,-4-4 458,6-1 0,-7-1 2621,2-1-1858,-2 5 0,-9-5-321,-5 4 1,-4 1-154,-5 5 1,-2 7 884,-4 5 0,-4 4 316,-2 3 0,-3 2 1285,0 4-2092,0 0-595,-1 0 1,1 5 747,0 4-984,-1 5 0,2 5 0,2 3 0,-2 2 0,7 5-76,-2 2 1,2-2-271,1 2 1,4-5-109,2-1 0,3-5-535,4 2 1,2-3-287,7-4 504,2-6 0,8-6-129,2-6-1273,6-6 1738,-2-5 0,6-6-492,-7-2 1,1 2 272,-7-5 0,3 4 654,-6-1 0,0 0 0,-6 2 0,-1 5 0,-1 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12114" units="cm"/>
      <inkml:brushProperty name="height" value="0.12114" units="cm"/>
      <inkml:brushProperty name="color" value="#FF0000"/>
    </inkml:brush>
  </inkml:definitions>
  <inkml:trace contextRef="#ctx0" brushRef="#br0">21527 11387 8501,'0'-18'-84,"1"3"333,2 3-112,2 1 1,8 6-38,3 2 1,6 2-16,3 1 0,6 0-321,3 0 1,2-1 364,1-2 0,3 2 32,1-2 1,-1 2-140,-3 1 0,1-1 151,-1-2 0,-1 2-21,-2-3 0,-2 2-105,-4-1 1,-3 2 84,0-2 1,-5 2-85,-2 1 1,0 0 100,-6 0 0,1 4-227,-4 2 0,0 4 91,1 2 1,-4 3 237,0 3 1,-4 3-142,1 4-151,-2 4-73,-1 8 1,0 4 98,0 3 0,-1 6-213,0-22 0,-1 0 0,1 5 0,0 2 258,-2 1 1,0 2-1,0 3 1,0 0-323,-2 0 1,0 2 0,1 2 0,-1 1 241,0 5 1,1 0 0,-1-1 0,0 1-233,2-14 0,0 1 0,0-1 0,0 0 0,0 0 0,0 0 230,0 1 1,-1 0-1,1 1 1,0 0 0,0 0-1,0 1 17,0 1 1,0 1 0,0-1-1,1-2 1,0 1 0,1-1 16,-1 0 0,1 1 0,0-1 0,1-2 0,0 0 0,-1-1 18,1 1 1,0-1-1,0 0 1,0 0-1,0 1 1,0 0-170,0 1 1,0 0 0,0 0 0,1-1 0,1-2 0,0 1 177,-1-1 1,1 0 0,1 1 0,-1-1 0,1 0 0,0 0 48,2 15 1,-1-1 0,0 3-1,-1 0-183,0-2 1,0-1 0,-1 0 0,1-2 112,0 0 1,0 0 0,1-1 0,-1 1 111,-1-2 1,0 0 0,1 2-1,0 1 23,-2 0 1,1 0-1,0-2 1,0 0 30,0-2 1,-1-1 0,0 0 0,-1-1-33,2 0 1,-1 0 0,0 0 0,-1-1-51,0 2 1,0-2 0,1-1-1,-1-1-42,2-2 1,-1 0 0,2-1 0,0-1-40,1-3 1,1 1-1,0-1 1,-1 0 227,1-1 1,-1 0-1,1-1 1,0-1-165,0-2 0,-1-1 0,2 25 634,1-5 0,-4-2-571,3-1 0,-4-8 87,1-1 0,-2-4 569,-1-2 0,3-3-685,0 0 0,0-4 557,-3 0 1,-1-2-528,-2-4 0,1 2 366,-4-5 1,4 1-380,-1-4 0,-1-3 154,1 1 1,-5-4-182,2 3 0,1-4-5,-1 1 0,-2 1 98,-4-1 0,1 0 5,-5-3 1,-2 0-59,-4 0 0,-7 0 17,1 0 1,-5-1-242,2-2 0,-3 2 72,3-2 0,-4 2-1047,4 1 0,1 1 174,6 2 1,1 3 905,4 7 0,1 1 0,-1 5 0</inkml:trace>
  <inkml:trace contextRef="#ctx0" brushRef="#br0">22830 12188 7994,'0'-19'0,"0"1"145,0-1 1,0 5 185,0 1 1,1 6 101,2 1 0,-1 4 358,5-1 0,-2 3-358,1 3 0,2 2-161,-2 4 1,0 4 108,0-1 1,-3 4-109,3 0 1,-4 2-160,1 0 1,-2 1 25,-1-1 1,0 2-88,0 2 1,0-3 53,0 3 1,-3-4-200,0 0 0,0-4-11,3 4 1,0-2 73,0 0 0,0-3 55,0-4 0,0 1 12,0-1 0,4-4 303,2-2-278,7-2-23,1-1 1,5 0-199,0 0 1,3-4-50,3-2 1,-1-2-200,1-2 1,-4 1-43,4 0 1,-4-1-295,1 1 0,-3 3-7,0 0 0,-3 3 244,-1-4 1,-4 4 208,2-3 0,0 4-71,0-1 367,-5-2 0,0-1 0,-3-3 0</inkml:trace>
  <inkml:trace contextRef="#ctx0" brushRef="#br0">23156 12104 7994,'-4'-13'771,"-1"2"1160,-5-6-1806,1 11 0,4-2 68,2 11 0,2 4 765,1 5-645,0 2 1,0 9 0,0 2 214,0 2 0,0 4-350,0 0 1,0 1-1,0-1 0,3-1-30,0 4 1,0 0-188,-3 4 1,0-4-1260,0 0-57,0-4 1167,0 6 1,3-4-976,0 2 1,0-5 268,-3-4 0,0-1-538,0 1 1109,0-2 1,4-6 0,0-1 322,1-4 0,0-3 0,1-2 0,-2-3 0</inkml:trace>
  <inkml:trace contextRef="#ctx0" brushRef="#br0">23556 12141 8337,'0'-18'2843,"0"0"-2449,0 3 1,0 1-1527,0 5 1454,0 4 0,0 6 1042,0 8 0,0 4-838,0 6 0,-3 4 276,0 2-585,0 6-27,3-2 0,0 7 81,0-2 1,0-1-772,0 1 0,0-3 212,0 3-2166,0 1 1867,0 2 1,0-1-149,0-2 0,0 1-1486,0-4 1703,0 0 0,0-4 0,0-2-193,0-3 1,0-7 710,0-2 0,0-7 0,4 2 0,1-3 0</inkml:trace>
  <inkml:trace contextRef="#ctx0" brushRef="#br0">23510 12560 8337,'0'-18'1525,"-3"-1"-973,0 0 0,0 5-794,3 2 1,0 1 457,0 2 0,1 0 465,2-1 0,-1 4-165,4 0 1,-3 1 153,3-1 0,-3 0 203,4 3-585,-1 2 1,3-3-135,0 4 1,1 0 81,-1 0 0,-3 0-150,0 0 0,1 3 14,2 0 0,-3 5-108,0-2 0,1-1-46,2 1 1,-3 0-141,0 4 1,-3-1 47,4 0 1,-4-3-4,3 1 1,-3-1 175,3 3-31,-4 0 14,2 1 1,0-1-38,-1 0 1,3-2 34,-3-1 0,4 0-1,-1 3 1,0 0 44,0-3 1,0 1 5,3-4 0,2 3 12,1-3 1,-2 1 100,3-4 0,-3 0 250,0 0 1,-1-5-113,0-1 0,-3-2-399,1-1 1,-5-4-66,1 1 1,-2-4-290,-1 4 0,0-4-449,0 4 0,0-4-746,0 4 1,0 0 142,0 2 1496,0 1 0,0 0 0,0-1 0</inkml:trace>
  <inkml:trace contextRef="#ctx0" brushRef="#br0">23864 12504 8393,'-6'4'104,"-1"-1"0,5 4 13,-1-1 1,2 7 380,1 2 1,1 3-374,2 0 0,2 4 404,5 0 0,-1 4-235,0-2 1,1 0-21,-1 1 0,0-4-238,1 0 1,-2-4-43,-2-1 1,1-5 26,-4 1 0,1-4 336,-4-2-212,4-4 0,-3 1-132,2-6 1,-2-3 95,-1-7 0,0-1-62,0-5 0,0-1 11,0-1 0,0-3 11,0-4 0,0-1-144,0-2 0,0 2 152,0-2 0,4 3-10,2 3 0,-1-2 216,2 3 0,-2 2-174,1 3 0,2 5-50,-2 4 1,3 2 117,0 2 1,1 2-23,3 4 0,-3 4-92,3 2 1,-6 3-11,-1 4 0,-1 1 47,1 5 1,2 0-56,-5-1 0,0 1-126,-3-1 0,0 1 125,0 0 0,-4-4-150,-3 1 0,-1-5-16,-1 1 0,-1-1-267,-3-2 0,2-1-205,-5-1 0,4 1-587,-4-2 1,5-2 397,-2-1 783,-1-2 0,4-1 0,-4 0 0</inkml:trace>
  <inkml:trace contextRef="#ctx0" brushRef="#br0">24218 12262 8283,'0'-14'1129,"0"1"0,3 3-645,0 1 1,1 4-485,-1 2 0,-1 2 396,4 1 0,-4 4 692,1 2 1,-2 6-493,-1 4 0,0 2 79,0 4 1,-3 2-501,0 4-101,-4-4 26,6 3 1,-6-5-726,4 3 0,-4 2 117,4-2 1,-1 1-214,1-1 0,2 1-43,-2-1 0,2 1-706,1-1 0,1-2 397,2-5-300,2 1 1373,9-5 0,0 4 0,5-3 0</inkml:trace>
  <inkml:trace contextRef="#ctx0" brushRef="#br0">24357 12598 8302,'-4'-15'0,"0"2"475,-2 3-591,2 5 1158,4-3 1,1 7-177,2-2 193,2 2-633,8 1 1,-1 1-111,3 2 0,0-2-273,0 2 1,3-2 76,-3-1 0,3 0-173,1 0 1,-2 0 244,-1 0 0,-3 0 84,-4 0 1,1-1 133,-1-2 1,-4-2-89,-2-5 0,-2 4 458,-1 0-596,0 0 0,-4-2-117,-2 1 0,-3 3 102,-4 4 1,2 0-219,-5 0 1,5 4-476,-1 3 1,1 1 289,2 1 0,0 4-523,-1-1 1,2 3 201,2-2 0,2-1 9,4-2 0,0 2 259,0 0 0,4 1 210,2-4 0,6-1-125,4-1 0,2-3 179,0-4 1,5 0 244,2 0 1,2-4-157,1-3 0,-4-5 108,1-4 0,-1-1 210,1-2 0,-2 1 179,-5-1 0,-2-3-122,-1 1 0,-4-1 76,-2 3 0,-1 4 104,-5-1-272,5 5-112,-7-3 415,3 9-1784,-4 1 833,-4 12 0,-1 2 90,-1 5 0,2 3 53,4-3 1,0 3 78,0 0 0,0 1-41,0 0 1,0 0-78,0 3 0,3-2 119,0 1 0,4-1 37,-4-1 1,3-2 35,-3-1 0,1 0 19,-1-3 1,-2-1 135,2-2-94,-2 3 1,-2-4 208,-2 1 1,-2-2-140,-4-5 0,-1 0-15,1-3 0,-3 0-1111,-1 0 0,0 0 501,0 0 1,3 0-598,-2 0 0,1 1 1094,2 2 0,0-2 0,-1 3 0</inkml:trace>
  <inkml:trace contextRef="#ctx0" brushRef="#br1">20856 12886 9868,'-5'-14'1060,"1"0"-584,4 5 0,8 4-445,5 2 1,7 2 70,5 1 0,7 0 30,6 0 0,4-1-328,8-2 1,-23 2 0,1 0 77,3 0 0,1-1 1,0 2-1,0-1-318,0 1 0,1 0 0,-1 2 0,0-1 454,-1 1 0,0 0 0,1 3 0,0 1 0,-1-1 0,-1 0 0</inkml:trace>
  <inkml:trace contextRef="#ctx0" brushRef="#br0">20726 13910 8291,'0'-9'0,"0"-3"488,0-1 0,4 1 737,2 3 1,8-1-574,4 1 0,6-3-17,7-1 0,4 1-290,9 2 0,3 0-420,-19 4 1,0 0-1,0 1 1,0 0-132,0 1 1,0-1-1,-2 0 1,1 2 58,-1 1 0,1 1 0,-1-1 0,0 1-256,2 0 1,0 2 0,20 3 335,-5 2 67,-3 6 0,-6 0 0,-2 3 0,-3 4 0,-6 5 0,-2 5 0</inkml:trace>
  <inkml:trace contextRef="#ctx0" brushRef="#br0">20670 14804 8241,'-5'-4'3276,"-2"-2"-2465,4-7 0,1 3-1369,5-2 0,4 1 59,8 2 2448,5 0-1257,8-1 1,4 0-208,2-2 0,10 0-185,2-3 1,-19 9 0,0 0-437,1 0 0,0 0 0,0 1 0,0 1 154,1 0 0,1 1 0,-4 1 0,0 0-1268,24 2 0,-6 6-25,-4 3 0,-4 4 1275,-5 6 0,-1 2 0,-10 3 0,-6 7 0,-4 5 0</inkml:trace>
  <inkml:trace contextRef="#ctx0" brushRef="#br0">20651 15707 8945,'5'-5'1733,"2"1"-1160,8 4-412,9 0 0,13 0 20,7 0 1,-17-1 0,1-1-332,2 1 0,2-1 0,3-3 0,2 0 170,3 0 1,1 0-1,-1 0 1,1-1-437,0 1 1,1 1 0,0-1-1,-1 0-138,4 1 0,0-1 0,-3 1 0,-1 0 554,1 0 0,0 1 0,-3 0 0,-1-1 0,1 3 0,0 1 0,-1 2 0,-1 0 0</inkml:trace>
  <inkml:trace contextRef="#ctx0" brushRef="#br0">22691 13585 8253,'0'-15'469,"-4"-2"367,1 5-448,0 0 232,3 6 123,0 2 2,-4 13 0,3-3-326,-2 6 0,1 2-202,-1-2 1,2 5 190,-2-2 0,-1 3-62,0 0 0,-3 1-86,1 0 1,2-1-32,1 1 1,-1 0-65,0-1 1,1-2-60,3-1 1,0-3-109,0 0 0,5-2 3,1 0-44,6-1 124,3-4 1,6-1-278,1-4 0,4 0-144,-1 0 0,3-1-289,3-2 1,-2-2 8,2-4 0,-2 2-478,-1 1 1,-5 0 169,-1-3 1,-2 2 363,-2 1 1,-2 3-890,-1-3 1453,-3 4 0,1-11 0,-3 3 0</inkml:trace>
  <inkml:trace contextRef="#ctx0" brushRef="#br0">22979 13491 8190,'-5'-13'0,"-3"3"233,2-3 1,0 6 379,0 1 0,3 4 377,-3-1 0,4 3-377,-1 3 1,-1 3-173,0 6 0,0 3-196,1 3 1,2 4 155,-2 0 0,-1 5-209,1 1 0,0 0-16,3 3 1,-3-1-1,-1 1 0,1 1-180,3 2 0,-3 2-743,0-2 1,0-1 445,3 2 1,0-5-887,0 1 0,0-4 378,0-2 0,1-1 28,2-2 0,1-3 115,3 3 0,1-3 666,-2-4 0,6 3 0,3-4 0</inkml:trace>
  <inkml:trace contextRef="#ctx0" brushRef="#br0">23473 13882 8156,'0'-14'0,"0"1"0,0 3 1061,0-3-593,0 2 0,0-2 109,0 4 1,0-1 722,0 1-540,0 0-456,-4-1 1,-2 1-138,-3 0 1,0 4 14,-1 2 1,0 2 74,-2 1 1,-3 0-16,-3 0 0,2 4-264,1 2 1,-1 5 110,-3 2 1,2 4-264,1 2 0,3-1-38,4 4 0,0-2-137,3-2 1,2 1 123,4 0 1,0-4-133,0 1 1,4-5 141,2 2 0,4-4 112,2-3 1,2-2 12,5-4 0,3-1-50,0-2 0,0 1 197,0-4 1,-2 0 15,1-4 1,-1 0 138,-1-2 0,-4 1 18,1-1 0,-5 5 714,1 0-582,-1 1 1,-3 0 478,-2 0-517,-2 4 1,-4 2-104,0 6 0,-3 2-153,0 1 0,-3 2-243,3 1 1,0 2-499,3 1 1,0 2-97,0-5 0,0 4-811,0-4 1,1 5 1579,2-2 0,2-1 0,4-1 0</inkml:trace>
  <inkml:trace contextRef="#ctx0" brushRef="#br0">23817 13603 8255,'0'-13'504,"0"-2"0,0-3 740,0-1 1,0 4 113,0 3 138,0 6-781,0 2-513,0 12 1,-3 6 176,0 11 0,-3 2-127,3 1 0,-4 3-324,4 0 1,-3 4-181,3 0 0,0-2-296,3 1 1,0-3 167,0 3 0,0-3-373,0 3 1,0-4-117,0 1 0,3-3-584,0-3 0,5-2 1453,2-5 0,-1-3 0,4-2 0</inkml:trace>
  <inkml:trace contextRef="#ctx0" brushRef="#br0">24003 13622 8197,'0'-15'924,"0"-2"1,3 3-427,1-1 1,-1 1 499,-3 5 6,0 0-275,0 3 1,0 3-485,0 6 1,0 5 0,0 7 0,-3 2-225,-1 8 0,-2 3-119,3 3 1,0 3-140,3-3 1,-1 1-14,-2-1 1,2-1-331,-2 4 1,2-4-128,1 1 0,0-2-646,0-1 1,0 1-333,0 2 1685,0-6 0,4 6 0,1-7 0</inkml:trace>
  <inkml:trace contextRef="#ctx0" brushRef="#br0">23696 13910 8270,'-4'-18'0,"3"-1"-81,-2 1-109,2 3 0,1-1 515,0 3 1,1 1 947,2 2 1,2 1-419,4 0 0,4-1-353,-1 1 1,4 3 4,-4 0 0,5 3-119,-2-4 1,3 5 97,0-1 0,-2 6-194,0 4 1,-1 1-33,4 1 1,-4 4-120,1-1 0,-4 5-138,4-2 0,-5 3-15,1 0 0,-1 1 92,-2-1 0,-1 1-118,-1 0 1,0 1-16,-4-1 1,3 2-19,-3-6 0,3 2 19,-2-2 0,0 3-194,-1-3 0,-2-1 92,2-2 1,-1-2-468,1-4 704,-2 2-236,3-7 635,-4 3 1,0-8-202,0-2 1,0-2-36,0-2 0,3 0-202,0-2 0,4 1-218,-4-1 0,3 1 306,-3 2 0,4-3 85,0-1 1,1 1-826,1 3 0,0-4 213,1 1 0,-1-1 90,0 4 0,1 1-54,-1 2 1,0-2-311,1 5 1,0-1 89,2 1 1,-1 2-147,1-2 1,-5 6-97,0 3 1,-1 0 820,3 4 0,0-3 0,1 6 0</inkml:trace>
  <inkml:trace contextRef="#ctx0" brushRef="#br0">24273 13976 8270,'-5'-7'2536,"2"1"-769,-2 4-918,4-2-580,-3 4 1,7 1-203,0 2 0,3 2-233,-3 5 0,5-1-236,-2 0 1,-1 4-206,1-1 1,-3 1-1733,3 0 2339,-4-3 0,7 8 0,-4-4 0</inkml:trace>
  <inkml:trace contextRef="#ctx0" brushRef="#br0">24385 13678 8265,'0'-33'0,"0"1"706,0 8 1,3 5 2569,0 7-1470,5 1-248,-3 2-1387,0 4 1,-1 8 112,-4 6 1,0 8-222,0 1 0,0 2 7,0 5 0,0 0-85,0 3 1,0 3-84,0 0 1,0 3-376,0-3 1,3 0-16,0-3 0,3 2-341,-2-2 1,0 2 64,-1-5 1,-1-4 279,4-2 0,-1-1-53,1-6 487,3-4 0,-5-5 262,2-6 0,2-3-62,-1-6 1,1 0 179,1-3 1,0-2-39,1-5 0,0 4 154,3-1 1,-3 1 24,2 2 0,0 3-100,0 0 1,-2 3 85,3 1 1,-3 2-20,0 1 1,-4 4-145,0-1 1,-1 3-48,1 3 0,2 2 49,-5 5 1,0 3-165,-3 3 1,0 0-255,0 0 0,0 1 48,0-1 1,-4-2 170,-3 2 0,-1-5-368,-1 1 0,-2-1-50,-1-2 1,1 0-219,-5 1 0,5-1-306,-2 0 1,3-3-671,1-3 1,-1 1 412,1-1 1102,0 4 0,4-6 0,0 3 0</inkml:trace>
  <inkml:trace contextRef="#ctx0" brushRef="#br0">24841 13892 8362,'10'-19'0,"-4"2"361,0 1 1,0 3 583,4 3 0,-2 1 1016,-2 0-701,-2-1-669,-4 1 0,-1 1 91,-2 2 0,-2 0-394,-4 3 1,-1 2-182,1-2 1,0 3-109,-1 3 0,2-1 86,2 5 0,-1-1-552,4 3 1,-4 0 186,4 1 0,0 0-167,3 2 1,0-1 325,0 1 1,4 2 91,2-2 0,3 5-39,0-2 1,0 0 37,1 0 0,-1-2-136,0 2 0,4 0 143,-1 0 0,1 2 57,-4-5 1,0 4 142,0-4 0,0 1 234,-3 0 0,-2-3-85,-4 3 1,0-6 301,0-1 1,-5-1-146,-4 1 1,-2 2 96,-4-5 0,-1 0-43,-2-3 0,-1 0-204,0 0 1,1 0-762,-1 0 0,0 0-367,1 0 0,2 0-844,1 0 1,7 1-1315,-2 2 2953,7-2 0,-1 11 0,4-1 0</inkml:trace>
  <inkml:trace contextRef="#ctx0" brushRef="#br0">2188 6024 8362,'-19'-12'0,"9"-5"954,4-14-542,16 2 1,10-6-523,14 4 1,-13 15 0,3 2 205,0 1 0,1 1 1,6 2-1,2 1-472,4 3 0,1 0 0,3 1 0,3 1 441,4 0 0,3 2 0,-15-1 1,1 0-1,1 1-326,1 1 0,2 0 0,0 0 0,1 0 0,2 0 0,-1 0 294,1 1 0,1 0 0,-1 0 0,4 0 0,0 0 0,0 0-280,3 0 1,1 0-1,0 0 1,-10 0-1,-1 0 1,1 0 0,0 0 160,0 0 1,0 0-1,0 0 1,0 0-1,0 0 1,2 0-1,-1 0 1,-1 0-136,0 0 0,-1 0 1,0 0-1,0 0 1,0 0-1,1 0 1,0 0-1,-1 0 128,1 0 1,0 0 0,0 0 0,0 0-1,0 0 1,0-1 0,0 0 0,0 0 55,-2 0 0,1 1 0,-1-1 0,0 0 0,0-1 1,0 0-1,0 1 0,-1-1-14,10 0 1,0 0 0,-1-1 0,0 1 0,0-1 0,0 0 87,0 0 1,-1 0 0,1 0 0,-3 0-1,0 0 1,-1 0 129,-1-1 1,0 1 0,-2 0 0,-2 0 0,-2 0-1,0 0-26,14-2 1,-2 1 0,-5-1 0,-2 1 242,-1 1 1,-1 0-1,-5-1 1,-1 1-383,-4 1 0,-1 1 0,-1-1 0,-3 2 1054,12 3 0,-2 0-1998,-11 6 0,-3 0 942,-9 6 0,-3-4 0,-9 3 0</inkml:trace>
  <inkml:trace contextRef="#ctx0" brushRef="#br0">3622 7411 8258,'-14'-17'0,"5"-5"0,6-2 49,9 3 1,8 1-20,14 11 0,11-3-10,-12 9 1,2 0-1,5 0 1,2 1-412,5-1 0,2 0 0,5 1 0,1 2 454,-12-1 0,0-1 1,1 1-1,1 1 1,0 0-1,0-1-266,2 1 1,0 0 0,1 0 0,1 0 0,1 0 0,0 0 160,1 0 0,-1 0 0,1 0 0,0 0 0,1 0 0,-1 0-267,-1 1 0,-1-1 1,1-1-1,0 1 0,1-1 1,0-1 279,2 1 1,-1 1-1,1-2 1,1 0-1,0 0 1,1-1 27,-1 1 1,-1 0 0,1 0 0,-3 0 0,1 0 0,-1 1-34,-3-1 1,-1 0 0,0-1 0,-1 1-1,-2 1 1,1-2-145,-1 0 0,-1 0 0,0 0 1,16-3-1,-2-1 220,-4 1 0,-1 0 0,-2 0 1,-2 0 118,-5 1 0,-2 0 1,-2 2-1,-1 0 105,-2 0 0,-1 0 1,-1 2-1,-1 0-552,22-2 1,-5 2 366,-13 1 0,-6 5-81,-13 4 0,3 2 0,-9 4 0,0 1 0</inkml:trace>
  <inkml:trace contextRef="#ctx0" brushRef="#br0">3799 8799 8062,'-5'-32'0,"1"-1"0,6 4 1381,4 4 0,9 7-611,13 3 1,12 2-627,-15 5 0,2 1 0,2-1 0,1 1-483,7-1 1,1 1 0,0 0-1,0 0 436,4 2 0,0 1 0,3 0 1,0 0-49,3 1 1,0-1-1,0 1 1,0-1-444,3 2 1,0 1-1,-1-1 1,0 1 314,1 1 1,1 0 0,-1-1-1,1-1 76,1 0 0,0 1 1,-3-1-1,-1 1-273,1 1 0,-1 0 0,-3 0 0,-1 0-164,-1 0 0,-1 0 0,-4-2 0,0 1 165,-1-1 1,-2 1 0,-5-1 0,-2 1-184,0 2 0,-2 2 1,22 3-238,-6 6 1,-9 4 694,-6 5 0,-6 5 0,0 2 0,-3-2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10195 11294 8321,'1'-13'291,"3"-2"307,2 1-518,2-4 1,5 9-106,3-1 0,6 2 177,3 5 1,2 0-75,4 3 0,3 0-471,3 0 1,1 3 98,2 0 0,3 3 91,3-3 0,1 2-196,0-2 0,3-2 397,-24 0 0,1 1 0,1-1 1,1-1-29,2 0 0,0 0 0,-1 0 0,0 0-123,4 0 0,0 0 1,0 0-1,1 0 194,2 0 1,0 0-1,1 0 1,0 0-26,0 0 1,1 0 0,-1 0 0,0 0 47,1 0 1,-1 0-1,-1 0 1,-1 0-23,-1 0 0,1 0 0,-1 0 0,-1 0 67,4 0 1,-1 0-1,-1 0 1,-1 0-64,2 0 1,1 0 0,-1 1 0,0 1 4,-1-1 0,0 1 0,-1 0 0,0 0-30,1 0 1,-1-1 0,-1 0 0,0 0-52,0 2 1,0 1 0,-2-3 0,0 1-18,1 1 0,-1 0 0,1-2 0,-1 1 45,2 1 0,1 0 0,-1-2 1,-1 0-63,-3 1 0,-1-1 0,0 0 0,1-1-28,-2 1 1,0-2-1,0 1 1,1-1-34,-3 0 0,0-1 0,23 1 13,-12-2 0,-1 2-178,-1 1 1,-4 1 177,-7 2 1,-1-1-647,-4 5 758,-5-1 0,0 3 0,-5 0 0</inkml:trace>
  <inkml:trace contextRef="#ctx0" brushRef="#br0">8547 7449 8167,'19'-14'82,"0"1"1,0-3 0,3 4-685,2-3 0,5 9 155,2 0 1,2 4 650,4 2 0,7 0-585,5 0 1,-22 0 0,0 1 509,5 0 0,1 1 1,1-1-1,0 0-326,5 2 1,0 0 0,3 0 0,2-1 232,4 1 1,0 1 0,0-1 0,-1 1-273,4-2 1,1-1 0,-2 2 0,1 0 243,2-1 0,0-1 1,-18 1-1,0 1 1,0 0-3,2-1 1,1 0-1,-1 0 1,-1-1 0,-1 1-1,0-1 3,3 0 1,-1 0 0,0 0 0,16 0 0,0 0-4,-1 1 0,1-1 0,-17 0 0,0-1 0,0 0 27,0 1 1,0 0 0,0 0 0,16 0 0,-1-1 7,-1 0 1,-1 0 0,0 0 0,0 0-20,0 0 1,-1 0-1,0 0 1,0 0-236,-1 0 0,-1 0 1,-3 0-1,-1 0 257,-2 0 0,1 0 0,-3 0 0,-1 0-6,-1 1 0,-1-2 0,1 0 0,0-1-65,-3 1 1,-1-1 0,0 0 0,-1 0 36,-3 0 1,0 1 0,23-1-4,-5-4 0,-4 4 494,-8-2 1,-5 0-402,-4 1 1,-5-3 737,2 3 1,-3 0-760,-4 3 1,-1-3 1294,-5 0-1220,0 0 201,0-2 0,-3 3-257,-3-4 25,-2 4-120,-1-6-13,0 3 1,-1-4 6,-2 3 1,2-2 0,-5 4 125,3-3-98,2-1 1,-3 3-29,4-4 1,0-1-16,0 1 1,0-3-4,0-1 1,1-6-58,2 0 0,2-7-147,5-2 0,0-4 131,3-5 1,-2-8-222,4-1 0,-8 19 0,-1 0 281,2-1 1,-1 0 0,0-2 0,-1-1-3,1-3 1,1 0 0,0-3 0,-1 0 11,0-1 0,1-1 1,1 2-1,-1 0 67,-2 3 0,0 0 1,0 3-1,0 1 106,-3 2 0,0 0 0,1 1 0,-1 1 106,0-17 0,0 5 125,-3 13 0,0 2-97,0 4 1,-1 6-85,-2 4 1,1 0-401,-4 6 0,-1 0 139,-6 3 1,-1 0-254,-5 0 1,-4 1 513,-1 2 1,-9-1-402,-4 5 0,-5-1 53,-8 3 1,24-6 0,-1 0-246,-2 1 1,-1-1-1,-3 0 1,-2 0 304,-5 1 1,-1 1 0,1-1 0,-2 0-436,-6 0 1,-1-1-1,1 0 1,-2 1 504,15-3 1,-2 0-1,1 0 1,-2 1 0,0 0-1,-1 0-21,-3-1 0,-1 0 0,1 0 0,1 0 0,2 1 0,-2-2-240,0 1 1,0-2-1,-1 1 1,2 0 0,0 0-1,-1 0 281,0 0 0,0 0 0,-1 0 0,0 0 1,-1 0-1,0-1-11,-2 0 0,-1 0 0,0 0 0,3 1 1,0 0-1,0-1-4,-1 0 0,-1 0 0,1 0 0,0 0 0,1 1 1,0-1-1,0 0 0,-1 0 0,1 0 0,-1 0 1,1 1-1,0-1 25,-1-1 1,0 0-1,1 0 1,3 0 0,1 2-1,0-1 6,2-1 0,-1-1 1,2 1-1,-17 0 1,1-1-157,2 0 0,1 0 0,0-1 1,0 1 165,3 1 1,-1 1 0,5-3-1,0 0 41,1 1 1,1 0-1,4 1 1,0-1-3,4 0 0,-1 0 1,2 1-1,1 1-25,2-2 1,0-1-1,-19-1-10,3-1 0,9 1 599,4 2 0,6 2-593,4-2 1,5 2 923,4 1 1,4 1-951,2 2 1,4 3 727,-1 6 0,3 8-645,3 8 1,3 5-14,7 7 1,-2 8-119,-3-20 1,0 0-1,-1 0 1,1 1 23,1 2 1,1 0-1,-1 2 1,0 0-1,1 3 0,-1-1 1,0 2-1,1-1 2,-1 0 0,0-1 0,0 0 0,0 0-5,-1-3 1,-1 1 0,2-3-1,-1 1-34,-2-2 0,0 1 0,0-3 1,0 1-111,0 21 1,-2-4 238,-4-11 0,0-3-174,0-6 0,0 1-131,0-5 0,0 2 178,0-1 48,0-3 0,3 6 0,0 0 0,0 4 0</inkml:trace>
  <inkml:trace contextRef="#ctx0" brushRef="#br0">8389 10112 8071,'-14'-5'56,"-4"0"0,11-3 0,-3 2 0,8-1 97,2 3 1,9 2-66,6 5 0,11 0-183,5 3 0,9-3 88,7 3 1,5-3-326,-23 0 1,1 0 0,4-1 0,2-2 338,4 2 0,1 0 0,5-2 0,2 1-3,3-1 0,0 0 0,-14-1 0,-1-1 0,1 0-324,0 1 1,0-2 0,1 1-1,1 0 1,1 0 0,0 0 327,1-1 1,0 0 0,1 0 0,2 1-1,1 1 1,-1 0-10,0-2 1,-1-1 0,1 1 0,0 1 0,0 0 0,0-1 1,-1 0 1,-1 0-1,0 0 1,1 0 0,1-1-1,0 1 57,1 0 0,0 0 0,1 0 0,2 0 0,0 0 0,0 0-14,-1 0 1,-1 0 0,1-1 0,-1 1 0,1-2-1,-1 1-294,-2 0 1,-1 0-1,1 0 1,-1-1-1,0 1 1,0-1 263,-1 1 0,1 0 0,-1 0 0,0 0 0,1 1 0,-2-1-4,-1 0 0,-1 0 0,0 0 1,0 0-1,-1 1 0,-1 0-221,15-2 1,-1 0 0,-3 2 0,1 0 220,-2 0 0,-1 0 1,-1 1-1,0 1-2,-4-2 0,-1 0 1,-2 1-1,-1 2 5,-5-2 0,-2 0 0,0 0 1,-1 0 315,-2 1 1,-1-1 0,21-2-272,-7 1 1,-6 2 3,-3-2 1,-9 2 898,-4 1 0,-9-1-575,-3-2 1323,-4 2-1433,-2-3 0,-1 4 269,-2 0 1,-2-4-435,-5 1 0,1-3 64,0 3 0,-1-3-171,1 3 1,0-5-162,-1 2 0,1-2 92,0-1 0,3-2-133,-1-1 1,4-3 104,-3-3 0,4-5-152,-1-2 0,2-6 10,1-3 0,1-3-103,2-4 1,6-6 280,-2 19 1,2 0-1,1-2 1,2 0-276,0-2 1,0-1 0,2-2 0,0 0 284,2 0 1,-1-1-1,0 1 1,0 0 82,2-1 1,1 0-1,-4 6 1,1 1 5,-1 1 1,-1 1 0,0 2-1,-2 2 246,8-17 0,-5 3 175,-1 9 0,-4 8 267,-3 1-229,-2 11 1,-5-1-697,-2 5 0,1 3 599,-4-2 1,0 2-514,-4 1 0,-3 1 398,-2 2 0,-7-2-251,-3 3 1,-7 1-295,-5 1 0,-6-1-304,-6 1 1,21-3 0,0 1 395,-3 0 0,0 1 0,-5-1 0,-1 0-292,-1-1 0,-1 0 0,-8 1 0,-1 1 357,-2-2 1,-2 0 0,15-2 0,-1 1 0,-1-1-292,-1 0 1,0 0-1,-1 0 1,-2 0-1,-2-1 1,1 0 282,-2 0 1,-1 0 0,0 0-1,-3 0 1,0 0 0,-1 0 71,1 0 0,1 0 0,-1 0 0,1 0 0,0 0 0,1 0-5,2 0 0,1 0 0,0 0 0,0 0 0,1 0 1,0 0-5,0 0 1,-1 0 0,1 0-1,0-1 1,-1 0 0,1-1 66,2 0 0,-1 0 0,1 0 0,0-1 0,0 0 0,0 0-190,3 0 1,1 0-1,0 0 1,-1 0 0,-1 0-1,0 0 185,1 0 0,0 0 0,-1 0 0,0 0 0,-1 0 0,1 0 40,1 1 0,0 0 0,-1 0 0,0 0 0,-1 1 0,1 0 3,3 1 1,0 0 0,-1 0-1,1 0 1,-1 0 0,0 0-17,0 0 0,1 0 0,0 0 0,1 0 0,0 0 0,0 0-81,-14 0 1,1 0 0,2 0 0,1 0 74,8 0 0,1 0 0,3 0 0,0 0 145,4 0 1,1 0 0,1-1 0,1-1 22,-22-1 0,7 0 710,11 3 0,3 0-820,3 0 1,4 0 915,5 0 0,4 4-975,6 2 1,-2 3 588,5 4 1,0 6-497,3 9 0,-3 5-8,0 8 0,0 5-120,3 7 0,0-23 0,0 1 27,0 0 0,0 0 1,2 2-1,0-1-58,1-2 1,0-1-1,0 2 1,-1 0 39,1-1 1,1-1-1,-2 2 1,2 0-162,0-1 0,1-1 0,-2-1 0,-1-2-158,1 21 1,2-2-130,-2-4 0,0 2 159,-3-3 0,0 1-153,0-4 0,0 0 430,0 0 0,-3-2 0,0 1 0,3 3 0,5 4 0,5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10596 6024 8142,'-18'-2'305,"3"-3"852,2-4-745,3-3-326,5 3 1,5 1 77,6 1 0,7 3-192,6 4 1,5 3-231,7 0 0,2 4 255,4-4 1,9 3-453,3-3 0,-20 0 0,1 0 414,2-1 1,1-1 0,6 1 0,0-1-353,4 0 1,1-2 0,5 0 0,0-2 320,2 1 0,1-2 0,0 0 0,0 0-291,-1-1 0,1 1 0,-1-1 0,0 0 384,0 1 0,0-1 1,2 1-1,-1 0 75,-1 1 1,0-1 0,0 0 0,0 0 23,-3 1 1,0 0 0,0 0 0,1 1-62,1-1 0,-1 0 1,-13 1-1,0 0 1,-1 0 46,16-1 1,0 0 0,-14 1-1,0-1 1,-1 0-16,15 0 1,1 0 0,-16-1 0,2 0-1,-1 0 37,0 0 0,0 0 0,1 0 0,2-1 0,0 1 1,0-1-34,-1 1 1,1 0 0,-1 0 0,1 1 0,1-1-1,-1 1-47,-2-1 1,1-1-1,-1 1 1,1 1-1,1-1 1,-1 1 7,-1 0 0,0 0 1,1 0-1,1 0 0,0 0 1,0 0-46,-2 1 1,0 0 0,0 0 0,-1 0 0,0 1 0,-1-1-76,14 0 1,-1 1-1,0 0 1,0 1-169,-1-2 0,0 1 0,1 0 0,-1 1 127,-4 0 1,-1 0 0,0-2 0,-1 1 40,-4-1 1,-2 1-1,0-2 1,-1 1-6,-1 1 0,0-1 1,-2 1-1,0 0 54,-2-2 1,-1 0 0,22 1-88,-11-1 1,-10 1 664,-5-1-994,-8 2 0,-9-2 619,-8 6 1,-6 2-801,-10 4 612,-8 5 0,-5-4 0,-3 3 0</inkml:trace>
  <inkml:trace contextRef="#ctx0" brushRef="#br0">18631 6052 8149,'-19'-8'0,"5"2"495,1-7-766,3 3 1,7 2 686,6 1 0,7 3-178,12 4 0,6 3-182,6 0 1,7 2-65,2-2 0,9-1-285,-23 1 1,1 0 0,1-2 0,1 0 294,5 0 0,0 1 0,4 0 0,0 0-361,5 0 1,1-1 0,2 1 0,2-1 395,-16 0 0,2-1 0,-1-1 0,16 1 0,1 0-281,-17 1 1,0-1 0,0-1-1,0 1 1,1-2 0,-1 1 279,0 0 1,0 0 0,1 0 0,0-1 0,0 0-1,0 0 11,2 1 0,-1 0 0,0 0 0,-1-1 0,-1 0 0,0 0 62,0 1 0,0 0 0,0 0 0,1-1 0,-1-1 0,0 1-25,0 1 1,0 0-1,1 0 1,0 0-1,0 0 1,0 0 43,2 1 0,-1 0 0,0 0 0,-1 0 0,-1 0 0,0 0-43,0 0 0,0 0 0,0 0 0,17 0 0,0 0 38,0 0 0,-1 0 0,1 0 0,0 0-108,-16 0 0,1 0 1,-1 0-1,15 0 1,0 0 39,1 0 1,0 0 0,-18 0 0,1 0 0,-1 0-75,17 0 0,-1 0 0,-1 2 0,1-1-232,-1 1 0,-1-1 0,-4 1 0,-2-1 177,1-1 0,-1 0 1,-5 2-1,0 0 92,-1-1 0,0 1 0,-4 0 0,-1 0-79,1 0 1,0-1 0,-6-1 0,0 1 19,0 0 0,-1 1 0,22 2 231,-5-1 1,-1 4-506,-5-4 1,-8 1 72,-4-1 0,-6 1 110,-3 2 132,-3 3 0,-1-2 0,-3 2 0,-2-2 0</inkml:trace>
  <inkml:trace contextRef="#ctx0" brushRef="#br0">14823 5884 8283,'0'-9'129,"0"0"0,8 4-11,5 2 0,7 0 387,5 0 1,13 2 1187,6-2-1763,-17 1 0,2-1 0,1 1 0,2-1 407,4-1 1,2-1-1,2 0 1,1-1-102,4 0 0,0 0 0,-4 1 0,0-1-119,1 0 1,-1 0-1,-3 1 1,-1 1 17,-1 0 0,-1 2 1,-1-1-1,0 0-84,0 2 1,0-1-1,-5 2 1,0-1-29,-3 0 0,1-1 1,20 1-75,-3 1 0,-6 0-160,-4 0 0,-8 1-391,-1 2 1,-6-2-739,-3 2 0,-3 3 638,-3 0 1,-5-1 701,-2 1 0,-11 0 0</inkml:trace>
  <inkml:trace contextRef="#ctx0" brushRef="#br0">13566 6173 8352,'-3'-41'0,"0"3"0,0 11 976,3 8 121,0 4 1,0 11-610,0 4-51,0 9-254,0 9 1,-1 8-15,-3 8 1623,-1 9-1666,-4 8 1,3-21 0,-1 1 282,-1 1 0,0 2-551,-1 4 1,0 1-1,-1 5 1,-1 1 186,0 4 1,0 1 0,2-13 0,0-1 0,0 1-279,0 1 1,0 0 0,-1 1 0,1 0 0,-1 1-1,0 0 221,-1 0 0,0 1 0,-1-1 0,1-2 0,0 0 1,0 0 36,0-2 0,-1-1 1,1-1-1,-4 13 1,1-2-183,1-7 1,1-1 0,2-4-1,0 0 192,1-3 0,0-1 1,0-1-1,0-1-112,-3 22 0,0-4-1233,6-11 0,2-2 1149,4-4 1,1-5-1479,2-5 1,6-7 1192,7-8 1,3-3 445,2-3 0,2-1 0,2-3 0,-2 3 0</inkml:trace>
  <inkml:trace contextRef="#ctx0" brushRef="#br0">11676 8631 8332,'-18'0'0,"6"2"873,-7 4 0,10 6-652,0 10 0,4 5 29,-1 8 1,1 5 302,-1 3 0,-1-4-380,3-2 1,1-6-1,3-1-814,0-4 268,0-3-340,5-9 1,-3 0-139,4-5 646,0-4 0,2-6-10,-2-8 325,3-5-171,-8-4 1,6-5-245,-4-2 1,3-6 49,-3-3 0,5-1 0,-2-2 1893,2 0-691,1 6-241,1-5 0,2 8 0,2 1-168,0 2 1,-1 0 16,2 7 1,-2 2 0,1 10 490,-1 3-679,0 6 1,-4 3-61,0 7 1,-2 1-1,-1 5 0,-3 3-490,3-1 1,-3 4-69,4-3 0,-5 0-669,1-4 760,-2 1 213,3-1-1008,-3 5 649,3-7 0,-4 4-13,0-7 1,0-1-527,0-2 727,0-1-53,0-4 0,0-6 138,0-8 0,1-2-65,2-4 0,1-2 337,3-4 1,2-2-128,0-2 0,0-2 526,4 2 0,-2 2 133,2 2 1,-3-1-1,3 2-184,1 3 0,-5 4 237,1 1-173,-1 6 44,-4 2-459,0 8 0,2 5 0,-3 7-216,-2 1 1,-1 3 63,-1 2 0,0 1-1005,0 5 1,0-3-173,0 0 1,1-3 0,1 2-418,1 2 1,3-3-909,-3-1 1466,0-3 0,-2 0 67,2 0 1,-2-5 884,3-1 0,-3-3 0,-1-1 0</inkml:trace>
  <inkml:trace contextRef="#ctx0" brushRef="#br0">12234 8678 8332,'-4'-10'3125,"3"5"-2614,-7-3 0,6 7 560,-4-2 0,3 2 110,-4 1 1,4 5-530,-3 4 1,3 5-536,-3 4 1,4 5 85,-1 2 1,-2-1 72,2 1 0,0-5-792,3 2 0,4 0 152,3-4 1,1 3 0,2-8-1446,3-1 802,1 0 509,5-11-103,-1-1 0,2-3 26,2-6 1,-2-3 0,4-8 473,-1-5 90,-1 0 398,1-11-48,-4 7 0,4-3-282,-4 4 1,-5 0 1361,-2 0 0,-2 5 706,-4 5-1049,-2 3 1,-4 11-436,0 4 1,-4 5-143,-2 8 0,-3 1 1,0 6-23,0 2-152,0-3-732,3 8 1,-1-6 0,4 3 494,1-2 1,1 1-1,1-2-1442,0 1 1,0-1-1260,0-2 1733,4-1 0,1 0-759,5-2 1,0-1-1344,2-6 2982,-1-1 0,10-8 0,-1 0 0</inkml:trace>
  <inkml:trace contextRef="#ctx0" brushRef="#br0">12951 8221 8332,'-4'-23'2099,"-1"4"1177,-4 6-1638,-1 7 0,4 7 0,0 9 0,3 4 1638,-3 8-1704,0 6 1,-3 3-1038,3 6 1,-1-1-185,4 8 1,-4 0-953,4 6 0,-3-1 324,4-23 0,1 0 1,-1 1-1,0 0 1,1 2-1,0-1-123,-1 0 0,1 0 0,-1-1 0,1-1-2877,1 17 1650,0-1 0,0-8-12,0 0 1,1-8-1,2-1 1,-1-9-1639,4-4 3277,-4-1 0,6-6 0,-2-1 0</inkml:trace>
  <inkml:trace contextRef="#ctx0" brushRef="#br0">13296 8194 8332,'0'-13'3073,"0"1"-111,0-1-1568,0 8-49,0 18 0,-3 4-633,0 17 0,-5 4-86,2 2 0,-1 4-637,1 0 0,-2 5 1,2 3-232,1 0 1,-2 0-1398,4-3 1,0 1 1057,3 0 1,-3-2-1678,0-7 1450,-1-5 1,3-3-269,-2-2-2108,2-6 3184,-11-2 0,7-5 0,-5-5 0,5-3 0</inkml:trace>
  <inkml:trace contextRef="#ctx0" brushRef="#br0">13147 8734 8332,'9'-24'0,"1"2"1580,-1 2-940,4 2 1,1-1 79,1 1 2036,3 3-1781,-4 2 0,5 7 1986,0 3-2270,-1 2 1,-2 1-1,-2 2 636,0 5 1,-2 3-667,-3 9 0,1 0-200,-1 3 1,-4 2-342,-2 4 1,-1 0-176,1 0 0,0-1-1662,3 1 1296,-4-4 1,5 2-571,-4-4 1,1-1-649,-1-2 1,-2-3 36,3-1 0,-3-3-1675,-1 0 3101,0-6 0,-5 2 1,0-2-1</inkml:trace>
  <inkml:trace contextRef="#ctx0" brushRef="#br0">13575 8482 8332,'0'42'107,"0"-3"54,0 4 0,0 2-3041,0 4 2889,4 3 1,-1-23 0,0 1 73,1 0 0,1-1 0,-1 0 0,0 0 35,-1-2 0,0-1 1,1 0-1,1 1-461,1 19 0,-1 1 390,1-10 0,-1-6-463,2-9 162,-3-3 171,-4-4 1,0-11 729,0-10 0,0-7 0,0-6-681,0-3 1,0-6 356,0-6 0,0-6-118,0-4 1,0-7-86,0 24 1,0-1 0,0 0 0,0 1 376,-1-1 0,2 0 0,3-24-23,2 6 0,3 2 569,4 1-670,-3 8 1,9 3 340,-1 14 0,1 7 314,3 8 1,-3 8-169,0 4 1012,-5 4-806,0 6 655,-5 4-1090,-4 0 1,0 5-154,-5 0 1,-5 0-295,-1 0 10,-2 0 1,-1-1 0,-2-1-946,-1-1 1,2-5-508,-3 2 1,3-5 1307,0-2 1,4-3-3328,0 0 1638,4-6 1,-1-4 958,6-8 1,2-4-1,4-9 1</inkml:trace>
  <inkml:trace contextRef="#ctx0" brushRef="#br0">14115 8324 8332,'0'-9'3276,"0"2"-1638,0 1 0,-3 5 0,0 1 0,-7 9 0,0 10 0,-4 4 0,1 5 0,0 1 1459,1 2-3859,1 6 957,2 1 0,5 4-272,4-5-377,0 0 0,6 0-505,6 1 1,4-6 311,9-4 0,1-6-466,5-6 0,2-3 476,4-3 0,0-6-381,1-4 1,-4-6 528,0-10 1,-3 0 282,3-9 1,-8 3 852,-1-3 1,-6 1-532,-3 0 0,-4-1 541,-6 6 1,-2-1-323,-8 8 0,-2 4 1303,-6 5 0,-4 2-117,-5 1 1,0 5-357,-4 4 1,4 8-1166,0 4 0,-1 4 63,3-3 1,4 3 0,9-2-326,3 0 1,1-2-227,2 1 0,9-4-999,3-2 0,9-3-1790,4-3 1638,6-1 1,7-4 818,9-2 1,-1-2 0,5-1 0</inkml:trace>
  <inkml:trace contextRef="#ctx0" brushRef="#br0">15307 8296 8332,'-13'-13'0,"2"6"1510,-1 1 0,5 4-831,0 2 0,2 5 959,-1 5 0,1 4 0,2 8 0,1 2 635,-5 3-2090,5 6 12,-2 0 0,4 4 195,0 0-762,0 0-667,0 5 0,1-4 442,2 2-2680,3-1 308,-1-2 1945,3-4 1,-7 2-414,2-4 0,-2-4 375,-1-5 1062,-4-3 0,0-3 0,-2 0 0,2-1 0</inkml:trace>
  <inkml:trace contextRef="#ctx0" brushRef="#br0">15037 8771 8332,'0'-19'452,"0"-4"0,4 4 0,3-4 727,5 0 0,2-1-14,5-3 104,4-6 0,0 0-873,5-4 0,0 0 1843,0 0-1467,0-1 0,-1-1 771,-2 2 1,-3 3-671,-7 9 1,-1 0 338,-5 6 1,-1 0-651,-2 6-562,-1 5 0,-5 11 0,0 6 0,0 11 0,-2 1 0,-1 10 0,2 2 0,-7 4 0,7 4 0,-2-1 0,2 0 156,1-3 1,0 0-221,0-3 1,1 4-618,2-4 1,2 0-290,5-6 0,0-3 41,2 0 1,0-5 260,3-2 1,-3-7 0,0-8 184,-2-2 0,0-3 207,-1-5 0,0 0 405,1-8-129,-1-5 0,0-1 206,0-3 385,1-1-844,-1 1 1259,0-3 0,-2 7-570,-1-1 1,0-2-1,3 1 400,1 1 0,-2 6-1,-2 3 0,1 1 419,-3 2-1254,3 4 0,-6 2 0,2 6 0,-2 6 142,-1 7 1,3-1 0,0 3-143,-1 1 0,0 2 0,1-2 0,-1 2-990,5 1-1571,-5 0 1619,6-4 1,-4-2-2089,2-1 2115,3 1 1,-4 2-474,4-3 1,0 2-252,1-5 1,-1-1-1639,0-4 2778,1 1 0,3-7 0,2 3 0</inkml:trace>
  <inkml:trace contextRef="#ctx0" brushRef="#br0">15884 8734 10751,'-3'6'958,"0"0"0,-3-3 0,3 3-811,1 2 1,1 0-490,1 1 1,0 0-2555,0 1 1014,0-1 1049,0 0 833,0 1 0,0-1 0,0 0 0</inkml:trace>
  <inkml:trace contextRef="#ctx0" brushRef="#br0">15903 8277 8332,'0'10'109,"1"-1"1,1 2 429,1 5 1,0 4-450,-3 7 1,1 9 114,2 1 1,-1 7-2919,5 3 2473,-1-1 0,2 2-80,-2-4 0,3-6-15,-3-1 1,2-2 27,1-7 0,0-6 216,-3-10 0,-1-2-153,-2-4 86,-2-2 0,7-11 583,-1-3 0,-2-5 663,1-1 0,0-4-538,4-2 0,-4-1 494,0 1 1,-3 3-562,3-3 0,-1 2 0,2 3 645,-4 1 1,1 3 384,-1 4-772,4-1-390,-6 1 1,4 4 346,-1 2-503,-3 2 0,4 1-119,-2 0 1,-1 4-303,4 2 0,-1 2-108,2 2 1,2-1-359,0 0 0,0 4-554,4-1 0,1-3 503,2-2 0,-2-2 138,2 1 1,-5-1 155,2-2 0,-3-2 1112,-1 2 2583,-3-2-1900,-2-1-525,-13 4 1,3-2 0,-6 2-70,1 0 0,3 1-1161,2 4 1,-1 1-332,4-1-23,0 4 638,3 2 1,4 4-529,2 3 462,2 2 1,5 8-38,-1 2-862,5 2 444,-7 2 0,3 0 244,-3 2 0,-5-5 170,-2 3 1,-3-8 852,-3-2 1,-2-6-404,-5-6 0,0-3 1082,-2-3 1,2-6-616,1-4 1,0-5-330,2-8 1,3-2-442,1-7 1,2-2 149,1-4 0,7-4-636,3-2 1,5-2 459,1-1 0,-2-4 0,2 0-230,0-2 1,3 0 702,3-4 23,1 1 1,2 1-23,0 5 1645,-4 0-1300,2 15 0,-5 1-90,1 9 1,-2 7 27,-1 2 1,0 8-205,-3 4 1,-1 8-183,-2 4 0,-1 5-139,0 5 0,0 1 125,1 2 0,-1 1-213,0 2 1,-2-1-31,-1-1 1,-4-4 182,1 4 1,-3-5-127,-3-2 1,-6-3 0,-7-5 83,-2-2 0,0-5-411,-1 0 135,1-1-683,3-8 1,3 2-2463,6-6 0,1 2 3130,5-11 1,0 1 0,0-7 0</inkml:trace>
  <inkml:trace contextRef="#ctx0" brushRef="#br0">17411 8082 8332,'-18'-19'3276,"3"5"-942,3 1-255,6 7-1621,1 2 1,5 12 248,0 5 476,0 3 0,-1 11 205,-2 4-820,2 8-495,-3 4 1,4 4-215,0 3-1551,0 2 1673,0-24 0,0 0 116,0 0 0,0 0 1,0-1-1,0 1-747,0 0 0,0 0 0,0 25-989,0 0 1,0-9 653,0 0 1,-3-7-1,0-6-335,1-6 844,-3-4 967,4-11-686,-4-2 0,5-9 771,0-2 0,0-6-940,0-7 104,5-6 415,0 3 1,8-11-126,3 2-211,5-2 847,-1-2-287,7 3 0,-4-3 311,2 4 1,1 1 1164,-5 2-1208,5 2 94,-10 5 0,5 6 0,-6 4-50,-1 3 1,-3 6-805,-5 5 1,-1 3-456,1 4 0,-1 1 539,-1 5 1,-2 3 0,3-1-3249,-1 0 1585,3-5 1597,-2 1-3182,5-6 2158,3 6 1,-2-8-578,5 1 1114,-1-5 582,8-5 0,-3 0 0,3 0 0</inkml:trace>
  <inkml:trace contextRef="#ctx0" brushRef="#br0">17905 8613 8332,'5'-10'1188,"-1"-2"-891,-4-1 0,0 1 795,0 3 0,0-4 0,0 1 546,0 0 0,-3 2 0,0 1 0,-4 3-353,0-1-1090,-1 5 0,-1-2-286,0 4 0,-1 1-405,1 2 0,1 2-131,1 5 0,0-1 487,4 0 1,0 1-1462,3-1 1,0 0 573,0 1 0,1-2-234,2-2 1,1 2 793,2-1 0,3 0 1,-3 0 151,2-1 1,2-3 598,-1 4 1,0-4-281,0 3 0,1 0 881,-1 3-534,0 5 0,2-3 52,1 5 1,-2 2-11,3 4 1,-4 7 596,-3-1-688,3 6 1,-7 2 337,4 5-1618,-4-5 847,2 0 1,-4-7-188,0 2 330,0-2 0,-1-9-331,-2-5 276,2-7 0,-6-5 0,4-9-39,1-6 0,1-4-102,1-12 141,0 2 14,4-10 0,0-2-445,2-5 5,6-3 0,-5-1 429,5-3 0,-1 0 205,-4 22 0,-1 1 0,4-23 1,-1 23 0,0 0 458,6-16 1,3 3 425,1 9 0,-2 6-147,-1 13 1,-3 4-332,-4 8 1,0 7 207,-3 2 0,1 8 349,-4 1 1,-1 2-503,-5 5 0,-2 1-4,-4 5 1,-4-2-364,1 2 0,-1-2-1750,4-1 344,0-4 53,0 2 1,-1-3 0,2 2-547,2-3 1,-1-7-1639,3-2 3277,1-3 0,3-1 0,0 1 0</inkml:trace>
  <inkml:trace contextRef="#ctx0" brushRef="#br0">18305 8994 8332,'-4'19'473,"2"0"173,-4-1 1,3 1-53,-4-1 0,4 0 488,-3-3-412,0-1-205,1-5-152,1-4 1,3 0-146,-3-5 0,3-6-211,-2-3 87,2-4-35,5-10 0,2-2-394,3-6 442,0-2-1437,1-4 1347,3-5 1,-2-1-1,4-7-22,-8 24 1,-1-1 0,2 2 0,0-1-201,-2-1 0,0 1 1,11-23 1649,-2 0-916,3 9 0,3 3-153,-3 12 1,0 9-104,-6 13 1,-5 3 1414,3 3 0,-4 3-520,0 6 0,-2 3-446,-4 3 1,-1 1 389,-2 0 1,-3 3-804,-6 3 0,0-1 1,-2 0 146,0-1 0,-2 2-589,0 0 1,3-2-429,0-1 0,0-3-2009,0 0 1247,5 0 679,0-5-71,7 0-602,-3-5 0,11-4 437,2-2 1,8-2 212,1-1 1,2-4 187,5-2 0,0-3 164,3-4 0,0 3 56,0-3 1,-1-1 0,0-2 151,-2-1 0,2-2-27,-2 1 0,-3 0 857,-4 2-552,1-1 0,-9 2 182,3-3 0,-4 0 1125,-3 3-1089,-2-3 42,-4 8 0,-1-3-69,-2 7 0,1-1-185,-4 4 1,0 0 170,-4 3 0,4 1-671,0 2 1,3-1-335,-3 4 0,4 3 0,-2 5 326,3 0 1,1-1-1076,0 2 897,0 1 1,0 3-374,0 3 297,0-2 494,0 3 0,0-5-141,0 1 22,0-1 130,0 1 0,0 0 399,0-1 0,0-3-354,0-3 964,0-6 1,1-1 414,3-5 0,-2-5-648,4-1 1,0-6 38,3-4 1,2-4-304,1-2 1,-2-4 0,3 1 240,-3-2 0,3 0 492,-1 3-584,5-7-201,-7 10 1,8-6 917,-3 8-769,3 1 1,0 0 199,1 3 0,-2 4 124,-1 5 1,-3 4 44,-3-1 0,-1 6-341,0 3 1,-3 6-27,-3 0 0,-2 4-132,-1 0 1,0 5-1184,0 0 0,-3 1-37,-1-3 1,-2 3 0,3-1 582,1 0 1,1-1-1352,1-2 1,0-2-1,0-1 1,0-3-1639,0 0 2462,4-6 0,1-2 0,5-4 0</inkml:trace>
  <inkml:trace contextRef="#ctx0" brushRef="#br0">19143 8668 8332,'0'-5'1627,"0"-3"1,-1 7 1648,-2-2 0,2-2-2459,-7 4 1,7 1-317,-2 6 1,-2 3-1167,2 4 0,0-2-428,3 4 1,0-2 0,0 2-2185,0 2 2756,0 1 0,4-4 1,1-1-1</inkml:trace>
  <inkml:trace contextRef="#ctx0" brushRef="#br0">19199 8231 8332,'0'9'57,"0"0"167,0 1 0,0 4-105,0 5 1,0 5-35,0 7 1,0 6-424,0 6-1423,4 3 1639,-3 0 0,4 1 114,-2 0 0,-2-6-504,3-4 0,-2-4 163,1-5 0,-2-5 349,2-4 0,-2-9 0,-1-8 0,0-8 0,0-1 128,0-9 1,4-1 461,2-4 0,3 0-106,0-4 1,1 0 0,2-3 68,0 1 1,3-1-51,-2 0 0,2 1 145,-2 2 581,3 2-727,-5 9 1,3 0 1298,-1 5-929,-3 4-447,-1 1 0,-1 5 451,-5 2-540,0 2 0,-2 8-387,2 3 1,-2-1 89,2 4 0,1-2-357,-1 4 1,5-1 296,-2-1 1,3-2-1597,3-1 0,3 0 746,4-3 1,3-2-769,3-5 1,2-2 730,1-4 0,0-1 542,0-2 0,-4-5 1341,-3-4 1,-5-5-681,-4 2 1,-2-2-403,-4 1 0,-3-1-153,-6 1 1,-5 2 1897,-5-2 0,-3 6 0,0 1 0,3-1 0,0 4 0,3 2 1638,1 1-3661,3 2 0,-1 2-835,4 2 0,1 3 864,5 7 0,-1 1-474,4 5 1,-3-1 173,4 1 1,-4 0 357,3-1 1,-4 2 4,1 2 1,1-3 231,-1 3 1,1 1-30,0-2 0,-3 2 71,2-1 1,-3 1 482,-3 2 1,-2 0-258,-1-3 1,-2 4 2,2-1 1,-6 1-65,0-1 0,0 0 330,2-3 1,-3-3-163,-3-4 0,3-4 295,0-2 1,0-4 95,1-5 0,-1-1 358,4-2 0,1-6-572,1-7 1,3-3-184,4-2 0,1-3-169,2-4 0,4-4 121,5-2 0,2-2-15,5-2 1,1 1-222,1 0 1,1 0-171,6-1 1,-2 5 60,5 2 1,2 3-165,1 3 1,1 4-1391,0 5 1,-3 3 173,-4 3 1,0 4 1464,-1 0 0,0 4 0,0-3 0,1-2 0,2-4 0</inkml:trace>
  <inkml:trace contextRef="#ctx0" brushRef="#br0">20726 8501 8332,'0'-5'0,"-3"-4"502,0 3 1,-1-2 1945,1-1-1521,1-1 0,-5 1 1289,4 0-1435,-4 3 889,2-2-1035,0 3 1,-4-1 262,3 0 1,1 2-331,-1-2 0,-1 4-377,-2-1 1,0 2 68,0 1 0,-1 1-273,1 2 0,-4 2 89,1 5 1,0 2-596,2 1 0,1 2-140,0-3 1,3 5-697,-1-1 0,5 0-225,-1 0 0,3-3 744,3-4 1,2 1 95,5-1 0,3-4 270,3-2 0,1-2 390,2-1 1,0 0 87,-1 0 1,-3 0 19,-3 0 1,2-3 1359,-2 0-961,0 0 243,-2 3 0,-4 0 154,0 0-625,-4 0 1,6 0 65,-1 0 1,1 0-819,1 0 1,5 0 216,1 0 0,4-5 37,3-5 1,1-3 65,5-6 1,3-3 85,0-3 1,3-6 331,-3-3 1,2-8-84,-17 19 0,-1 0 0,-2-2 0,-1-1 214,3-2 1,-2 0 0,-3 0 0,-1-1 188,1 0 0,-1-1 0,-3 2 0,0-1 0,0 1 0,-1 0 231,3-23 1,-4 10 309,-4 14 0,-4 10-386,-3 8 1,-4 7 171,-1 2-572,-1 8 211,0 6 1,-2 10-158,-3 4 1,0 4-602,3 5 435,-3 5 1,8 0-568,-3 5 0,3 0-660,1 3 1,3-2 300,3 1 0,3-4-861,3-2 1,7-4-1,5 2 1,4-7-1,3-3 1,0-7-1,3-6 1,-3-3 1638,-7-6 0,3 0 0,-2-3 0,1-2 0</inkml:trace>
  <inkml:trace contextRef="#ctx0" brushRef="#br0">20884 8240 8332,'-17'-15'887,"1"-1"1,4 5 750,6-2 0,1 6-225,5 1 0,1 3-517,3-3 1,5 2-1537,6-2 1,3 4 255,1-1-709,3 2 1,6-2 0,6 0 40,3 1 0,4 5 1052,2 3 0,-16-2 0,0 0 0,2 1 0,-1 0 0</inkml:trace>
  <inkml:trace contextRef="#ctx0" brushRef="#br0">21722 8352 8332,'-27'1'0,"2"1"3276,4 1-2356,5 4 0,3-2-413,3 5 1131,1-1 0,3 0 0,0 1 0,4 2-1290,-1 1-382,2 3-632,5-1 1,1 0-1,5 0 346,3-2 1,1 3-62,5-4 0,0-3-174,3-3 0,-2-3 285,1 0 1,-1-2 0,-2-1 82,-3 0 126,3 0 1171,-12-4-618,6-2-411,-11-3 1,4-4-1,-5-3 685,0-2 0,-8-1-689,-1-3 1,-3 1-446,-1-3 1,3 2-1,-3-3-1178,3-1 1118,1-1 0,4 2 130,2 1 298,2 7 0,1-9 0,0 7 0</inkml:trace>
  <inkml:trace contextRef="#ctx0" brushRef="#br0">22085 8426 8332,'-9'10'3276,"1"0"-2107,2 2 1,1-1-888,5 1 1,-1-2 87,-2 0 0,2-1 337,-2 0 1,2-2-376,1-1-61,0-4 0,0 3 293,0-2-44,0-2-146,0-5 0,0-3-325,0-9 0,3 1 1,1-4 218,2 1 1,1-2-630,5-2 273,-1-2 1,6-4-325,-1 1 303,-3-1 1,5 3 158,-3 0 0,6 2 3,1 1 1,-1 2 173,-2 7 0,-1 5 677,-3 5-668,3 2 1043,-8 5-793,3 5 1,-6 7 190,-1 6 147,-4-3-417,2 8 0,-4-3-335,0 4 0,0-4-650,0-3 346,0 3 0,0-4-190,0 2 1,-1-4-542,-2-2 0,2 1-2314,-2-1 1251,2-3-1251,1-3 0,0-2 3166,4-3 0,1 0 0,4-1 0</inkml:trace>
  <inkml:trace contextRef="#ctx0" brushRef="#br0">22793 8259 8332,'-1'-19'1638,"-2"0"0,2 5 0,-2 2 0,1 2 1638,-1 4-1638,1-2 0,-6 6 0,2-4 0,1 3 1638,-1 0-2616,-1 6-637,-6 7-23,3 4 0,-5 5 0,3-1 0,1 5 0,-2 1 0,5 4 0,1 0 0,-1 0-1848,7-4 1480,-3 3 1,5-8-879,2 3 1,6-2 514,7-2 1,3-3 55,2-3 0,4-3 163,6-2 1,2-3-163,5-4 130,3 0 122,-3-4 1,8-3 75,-3-5 326,7 2 0,-7-9 329,1 0-1320,-5 1 887,-2-9 1,-4 5-154,-2-6 1,-6 5 576,-3-4 0,-8 1 1338,-4-2 0,-5 3 0,-5 0 0,-4 5 0,-2 2 0,-4 3-1128,-2 6 0,-3 0-510,-3-1 0,-2 5 677,-2 2 0,3 3-677,-3 3 0,-1 5 27,2 5 1,-1 3-28,3 0 0,5 2 0,1 0 0,3 1 0,2 3 0,1-1 0,3 4 0,4-3 0,1 0 0,2-4 0,3 1-244,3-1 0,4-2-1073,3-1 0,2-3-1960,4 0 1686,-2-1 0,7-3 374,-2-2-2060,2 2 1638,0-3 1,6 5 1323,1-1 1,6 0-1,2 1 1</inkml:trace>
  <inkml:trace contextRef="#ctx0" brushRef="#br0">23799 8575 8332,'-10'-5'3276,"1"-3"0,0 7-1638,-1-7 0,4 3 1638,0-1 0,4 2-2411,-2 0-1464,4 3 0,0-2 599,0 6 0,0 6 0,0 6 0</inkml:trace>
  <inkml:trace contextRef="#ctx0" brushRef="#br0">21415 6127 8446,'-9'-11'-1129,"-1"0"423,1-2 0,3 1 536,0 3 1575,4-1 1347,-7 5-2382,8 1 0,-3 8-289,4 2 0,-3 4-27,0 2 1,-3 4-257,3 5 0,-4 0 60,4 4 1,-3 0 184,3 3 0,0-4-145,3 1 0,1 0-63,2 3 0,3 3 109,7 0 1,1 0 73,5-3 1,3-3-2,3 0 1,9-1 24,4 0 0,7-2-268,5-6 0,-24-8 1,2 0 228,4-1 1,1-1 0,0 1 0,1 1 8,3-1 0,1-1 0,1-1 1,0-1 83,1-1 0,1 0 0,3 0 0,1 1-486,3 3 1,0-1 0,-1-2-1,1-1 433,3 1 0,1 1 0,0 0 0,0 1-41,-16-2 0,0 0 0,1 0 1,0 0-1,1 1 0,0-1-4,1 1 1,0-1-1,0 0 1,0 0 0,-2 1-1,1 0-271,2 1 0,-1 1 0,0-1 1,-1 0-1,0 0 0,0 1 263,-1-1 1,1 0-1,-1 0 1,0 1-1,0 1 1,0 0-28,1 0 1,-1 0 0,0 1 0,15 3 0,-1 0-223,-3 0 0,0 0 1,-1 2-1,-1 0 363,-2 1 1,-1 1-1,0 2 1,1 0-114,-2-2 0,0 2 1,-3 0-1,-1 1 53,-2 1 0,0 0 0,-1 0 1,-1 1-61,-3 2 0,0 0 0,-1 0 0,0 0 77,0 3 1,-1 0 0,-1 1-1,0-1-60,-2 2 0,1 0 0,-2 1 0,0 1-67,-1-1 1,-1 1 0,0 1 0,0 1 55,1-1 0,-1 0 0,-3 1 1,-2 1 8,0 1 0,-2 1 0,0-2 0,-2 1 59,1 1 0,-2 1 0,0 0 0,-2 1-72,0 1 1,0 1 0,-3-1 0,-1 0 85,0 0 0,-1 1 0,-1 1 1,-1 0-104,-1 0 1,0 1-1,0 0 1,-2 2-70,0 0 0,-2 0 0,-1 0 0,-1-1 103,-1 2 1,-1-1 0,-2-1-1,-1 0-10,-2-2 1,-1 1-1,-1 1 1,-1 0 70,-2 0 1,-1-1 0,0-2 0,-1-1 31,-1 1 0,-2-1 0,0-1 1,-1 0 55,0 0 0,-1 0 0,-2 1 0,0 0-59,-2 1 1,-1 0 0,2-3 0,-1 0 119,-5 1 0,-1 0 0,2 0 0,-1-1-54,-4 1 1,-1 0 0,0 1 0,-1-1-31,10-12 1,0 0-1,0-1 1,-12 12 0,-1-1-139,12-12 1,-1-1 0,-1 1 0,1 0-1,0 0 1,-1 0 81,-1 0 0,-1 0 0,-1 0 0,0 0 0,0 1 0,-1 0-102,-2-1 1,0 0 0,-1-1-1,2 0 1,1 0 0,-1-1 23,-1 0 1,0 0-1,-1-1 1,0 0 0,-1 0-1,0-1 4,0 2 1,0 0-1,0-1 1,-2 1 0,1-1-1,0-1 13,-1 1 1,1 0 0,0-1-1,0 0 1,0 0 0,0-1-52,0-1 1,1 0-1,0-1 1,-1 0-1,1 0 1,-1 0 17,0 0 1,-1 1 0,1-1 0,1 0 0,0-1 0,0 0 28,3-2 0,0 1 0,0-1 0,1 0 0,0 1 0,0-2-65,-13 4 0,1-1 1,2 1-1,0-2 43,2-1 1,1-1-1,3 0 1,1-2 91,4-2 0,1 0 0,3 0 0,2-1-48,-20 2 1,3 2 390,7-8 0,4 0-467,11-3 1,5-1 916,11-2 1,-1-2-914,4-5 0,1-4 709,5-5 1,7-6-911,9-9 0,8-1-20,-11 14 1,2-1 0,3-2 0,1 1 147,1-2 1,1 0 0,0 2 0,1 1 253,0 1 0,0 1 0,-1 1 0,0 0 331,0 0 1,1 1-1,0 0 1,0 1-263,-2 1 1,1 1 0,20-11 190,-7 10 1,-5 7-235,-4 6 1,-6 4-207,-10 5 1,-4 9 61,-11 10 1,-7 6-242,-5 3 1,-7 6-45,-3 3 0,10-21 0,-2-1 210,-1 1 1,-1-1-1,-2 0 1,0-1-211,-4 2 1,0-1 0,-3 0 0,-1 0 138,-3-1 0,-1 0 1,0 0-1,-1-2-20,-3-3 0,-1-2 0,2 2 0,1-2 122,-2-3 1,-1-1 0,2 1 0,0-1 110,3-2 1,1-1-1,2 0 1,3-1 138,-17 1 1,8-2 736,11-4 18,11 0 1,10 1-379,10 3 0,7 2 266,6 6 0,5 6-502,7 4 0,9 3-159,7 0 0,-19-11 0,0-1-77,2 1 1,-1 0 0,3-1-1,1-1-123,1 1 1,0-1 0,-1-2 0,1 0-75,2 1 0,-1 0 1,0 0-1,-1 1-232,2-1 1,-1 0 0,-5-2 0,-1 0-723,0-1 1,-2 0 0,17 3 301,-6 2 0,-9-3-922,-8-1 1,-5 5 70,-4 1 1568,-5 7 0,-3 0 0,-4 6 0,0 2 0</inkml:trace>
  <inkml:trace contextRef="#ctx0" brushRef="#br0">9404 10456 8059,'0'-19'253,"0"1"239,0-1-254,4 1 468,-3 3 1,3-2-202,-4 1 1,-1-2 0,-2 0 0,-3 2-126,-6 1 0,0 2 214,-3-2 0,-2 4-154,-5 2 1,-1 4-200,-5 5 1,-4 1-48,-3 2 0,2 6-118,-1 7 0,-3 7-255,-3 5 0,17-11 1,1 2 277,0 2 1,1 1 0,0 0 0,0 0-233,1 1 1,0 0 0,1 1 0,1 1 208,0 2 0,2 2 0,-2 0 0,1 1-146,3-1 1,0 1-1,2-1 1,1 0 24,4-3 0,1 0 0,-2 24-504,8-6 0,2-1 189,4-6 1,5-3-126,7-9 0,2 0-13,2-6 0,1 0 116,5-6 1,3-5 182,0-5 0,4-2-65,-4-1 0,3-1 172,-3-2 1,-1-3-90,-5-7 0,-4 2 544,-5-5 0,-3 1-190,-3-4 0,-5 1 468,-2-1 1,-3-3-79,-3 1 0,-2-4-140,-5 3 1,1 0 197,0 4 0,0-1-234,3 1 1,-2 0 141,2 2 0,0 0-89,0 3 1,4 1-144,-1 3 1,3-3-65,3 3 0,2-2 0,5 4 0,0 2-110,2-1 1,0 3 117,3-3 0,1 4-208,2-1 1,2 2 132,2 1 1,-1 4-266,3 2 0,-3-1 75,1 1 1,-3 4-4,0 2 0,0 5-5,-1-2 1,-3 3 57,-3 0 1,-5 2-560,0 2 1,-5 1 230,1 5 0,-2-3 36,-1 0 1,0-3 120,0 3 1,-1-5 53,-2 2 0,1-5-29,-5-2 0,4-7 52,-3 2 65,4-7-94,-2 1 0,4-9-189,0-5 0,0-1 136,0-8 0,4-1 122,2-8 0,3-1-80,0-2 1,0 2 195,1-2 1,0 2-125,2 1 1,0 1 251,3 2 0,0 2 18,0 5 0,2 3 0,-5 3 1,4 6 848,-4 3-728,0 2 1,-3 6 113,-3 4 1,-2 1-77,-4 6 1,0-1-315,0 4 1,0 0 148,0-1 0,0 1-703,0 0 1,3-2-23,0-1 0,1 0-280,0-3 1,1 2 242,4-2 1,1-2 153,3-5 0,-3 1-64,3-4 1,0 1 87,-1-4 0,1 0 393,-4 0 1,-1-5-127,-1-1 0,0-2 327,-4-1 0,0-4-54,-3 1 1,-1-4 62,-2 4 0,-2-5-453,-5 2 1,1-3 64,0 0 1,0 2-331,-1 1 1,1-1 179,0-3 0,3 5-1324,3 2 0,2-2 1615,1 2 0,0-1 0,0 4 0</inkml:trace>
  <inkml:trace contextRef="#ctx0" brushRef="#br0">9860 10707 8147,'-5'2'1058,"2"1"1,1-1 923,-1 4-790,2 0 0,-3 3-515,4 1 1,0 0-236,0 2 0,0-1-462,0 1 0,3 2 86,0-2 1,7 4-118,-1-4 0,4 4 147,-1-4 0,3-1-422,3-4 0,1 0 6,0-4 1,2-1-204,1-5 0,3-2 238,-3-5 1,-1-3 153,-2-3 0,-1-1-537,-3-2 0,-1 1 260,-5-1 0,-4 3-826,-2 1 0,1 0 362,-1 0 0,4-2 872,-4 5 0,4 0 0,-2 2 0</inkml:trace>
  <inkml:trace contextRef="#ctx0" brushRef="#br0">10223 10754 8147,'0'23'-376,"0"-4"313,0 3 1,0-1 869,0 1 1,0 1-246,0 5 1,0 2-55,0-2 1,0 2-271,0-5 1,3 2-198,1 1 0,-1-4-183,-3-3 1,0-5 208,0-4-423,0-1 288,0-6 0,0-2 41,0-6 0,3-6-9,0-7 0,0-3 53,-3-2 1,1-4 45,2-6 1,-2 0 99,2-6 1,1 4 120,-1-4 1,5 2-47,-2-2 0,2 3 148,1 0 1,1 4-65,-1-1 0,4 7 357,-1 5 0,4 5-12,0 4 0,-2 5 46,2 2 1,-5 7-202,2 5 1,-6 2-10,-1 4 1,-4 1-113,1 2 1,-2 4-136,-1 0 0,-4 0-220,-2-4 0,-2 1 73,-1 0 1,-1-1-633,1 1 1,-4-1 403,1 1 0,0-5-1520,2-1 1,2-3-1639,2 0 3157,-2-1 1,7-4 0,-4-1 0</inkml:trace>
  <inkml:trace contextRef="#ctx0" brushRef="#br0">10689 10707 8026,'-9'2'0,"-1"1"3276,1-2-1789,0 7 0,-1-3-270,1 4 1167,0 5-1557,-1-4 1,4 8 40,0-3-513,4 3-169,-2 1 1,4-1 56,0 1 1,0-2 100,0-1-1889,4 1-1732,1-2 1638,0-1 1,2 0 1617,-3-5 0,3 5 1,-2 0-1</inkml:trace>
  <inkml:trace contextRef="#ctx0" brushRef="#br0">10642 10456 8105,'-9'0'366,"0"-4"-356,4 3 1,0-2 933,5 6 0,0 2-430,0 4 0,5 5-596,1 1 0,2 7 102,1 3 1,1 2-743,-1 1 0,3 3 241,1 0 1,-1 3 37,-3-3 1,0 3 63,-3-3 0,1 0-129,-4-3 1,0-4 507,-3-2 0,0-7 0,0-2 0,0-3 0,0-6 0,0-4 0,0-5 0,0-8 0,0-1 0,0-5 0,1 1 0,3-1 0,-2-3 43,4 1 0,0-4 260,3 3 0,0 0 391,-3 4 0,3-1-223,0 1 1,1 2 446,2 1 0,-1 4-349,-2 2 1,1 1 155,3 4 0,-3 1-263,2 3 0,-4 5-29,-2 1 0,-1 5-254,1 2 1,-1 3-16,-2 0 1,-2 1-683,3 2 0,0-4 423,-1 1 0,4-4-1290,-1 4 1,3-5 628,0 2 0,1-3-573,3-1 0,-2-1 581,5-1 1,-1 0 747,4-4 0,-1-1-178,1-5 0,-2 0 178,-1-6 0,1 1-81,-5-4 1,0-2 80,-2 2 0,-4-1 1037,0 0 0,-4 3-455,1-3 1,-2 0 1055,-1 1 0,-3-1-117,0 4 1,-4 1-465,1 1 1,-3 0-527,0 4 0,0-3 2,-1 3 1,1 0-327,0 3 1,3 1 29,-1 2 0,1-1-517,-3 4 1,3 0 287,-1 4 0,5 0-809,-1 2 0,2-1-99,1 1 1,0-2-515,0 0 1,0-1-155,0 0 885,4 1 1,2-1 287,3 0 1,0-3 157,1 1 0,-1-4 30,0 3 0,0-3-60,1 3 0,-1-3 193,0 4 1,1-1 69,-1 3 1,-1 0 173,-1 1 1,0 3 242,-4 3 0,3 5-244,-3 4 1,0 2-47,-3 1 0,0 4-90,0 2 1,-1-1-31,-2 2 0,-2-5 45,-4 1 1,-2-2 216,-1-1 0,-2-5 404,-1-1 0,-4-5 536,1-2 1,-1-4-319,-3 2 1,6-7 393,0-3 0,1-2-784,-4-1 1,5-1-261,1-2 0,4-3-1322,3-7 0,2-1 735,4-5 0,4 0-747,2-3 0,7 1 1097,6-4 0,4 1 0,5-4 0</inkml:trace>
  <inkml:trace contextRef="#ctx0" brushRef="#br0">12104 10680 8034,'-9'-19'1157,"-1"4"481,1 3 0,2 2 581,-2 0-1735,1 5 1,-9 1 53,1 4 0,-2 1-157,-4 2 0,1 2 68,-4 5 1,5 3-157,-2 3 1,3 1-387,4 2 1,1 3-139,5-1 0,1 1-191,2-3 0,3-1-921,6 1 1,3 0 636,6-1 0,3-3-673,3-3 1,2-3 653,2-2 0,2 0-547,3-4 1272,1 0 0,4-7 0,2-1 0</inkml:trace>
  <inkml:trace contextRef="#ctx0" brushRef="#br0">12253 10391 8095,'-9'-15'508,"-1"2"0,2 4 528,2-1 1,-2 2 190,1 2 784,3 2-1396,-4 4 0,7 5-134,-2 4 1,2 3-193,1 6 0,0 0-170,0 7 0,0 0-105,0 7 1,0-3-311,0 2 0,0 1-648,0-1 1,0 1 524,0-1 1,0-2-736,0 2 0,0-6 427,0-4 0,0-2-294,0-4 439,0-1 544,4-9 44,-3-1 0,3-9 53,-4-4 0,4-2 435,3-4 0,-2 0-264,1 0 1,0-3 454,3 3 0,1-3-252,-1 0 1,1-3 290,3 2 1,-3 0-197,3 6 1,-4 1 106,-3 2 1,2 2-268,-1 2 0,-3 3-282,-1 6 0,1 3-99,-1 7 1,0 2 81,-3 7 0,0-1-1167,0 3 1,1-2 613,2 3 0,1-4-1155,3 0 1,2 1 203,0-3 1,2 0 1434,4-6 0,1 3 0,2-1 0</inkml:trace>
  <inkml:trace contextRef="#ctx0" brushRef="#br0">12672 10698 8095,'0'-14'1155,"0"1"-691,0 3 1,-1 0 776,-2-3 1,1 3-593,-4-3 1,3 3-44,-4 1 1,2 3-147,-1-1 1,-2 5 132,1-1 0,-1-1-143,-1 1 0,0 1-58,-1 5 1,1 2-265,0 4 1,-1 5-148,1 1 1,0 3-294,-1 1 1,1-1 275,0 1 1,-1-1-775,1 1 0,3 0 411,0-1 0,4-2-376,-1-1 0,2-3 242,1 0 0,1-1-585,2-2 1,2-4 403,4-2 1,4-2 109,-1-1 0,5-4 413,-2-2 1,0-4-46,0-2 0,-4 2 680,2-3 1,-3 6-348,0 1 0,-4 4 684,0-1-409,-4 2 710,6 1 1,-7 1 227,2 2-1001,-2 2 0,-1 4-895,0 1 519,0-1-1059,0 0 622,0 1 21,0-5-39,0-1 449,0-12 0,0 0 36,0-7 1,1 0 222,3 0 0,0-4-185,2 1 0,2 0 24,-2-1 1,3 1 1065,0 2 0,0 2 91,1-2-336,-1 5 0,0-2-275,1 7 0,-1 2-160,0 4 0,-3 1-272,1 2 1,-2 5-117,1 5 1,-1 3-446,-2 0 0,-2-2 351,2 2 0,-1-1-1333,2 4 0,-2-3 657,4-1 1,-1-3-893,1 0 1,4-2 488,-1 0 1,1-2 29,6-2 1120,-1-2 0,4-4 0,-1 0 0</inkml:trace>
  <inkml:trace contextRef="#ctx0" brushRef="#br0">13082 10698 8095,'5'-14'876,"-1"0"-484,-4 5 0,0-3 232,0-1 1592,0 1-1420,0 2 0,-4 1 1487,-2 0-1551,-3-1 1,0 1-31,0 0 1,0 3-250,-1-1 0,1 5-68,0-1 0,-2 2-149,-1 1 0,5 3-331,-3 0 0,4 8 162,0-2 1,-1 3-665,3 1 0,1 1-27,3 5 0,0 0-525,0-1 0,5 1 285,1-1 0,2-2 290,1 0 0,1-1-50,-1 4 0,0-1 201,1 1 0,-1 0 92,0-1 0,-3 4 80,1 0 0,-5 3 159,1 0 1,-2-1 3,-1 1 1,-4-1 124,-3 1 0,-2 0 346,-3-3 0,0-3-260,-3-4 0,-1-3 208,-2 0 0,3-6-149,3-3 0,2-3 167,4-3 0,2-3-31,4-6 1,2-4-782,4-6 0,5 0 90,7-3 0,5-2-117,2 2 1,-1-2 214,1-1 0,-4 3 114,4 1 1,0-1 882,3-3 0,3 0-614,0 0 1,0 0 650,-3 0 1,-4 3-308,-3 0 0,-5 2 945,-4-2 0,-5 3-470,-4 7 0,-3-2-156,-3 5 1,-3 0-364,-3 6 1,0 2-158,0 4 0,-4 1-425,1 2 0,-1 2 385,4 5 0,0 2-336,-1 0 1,5 5 168,2-2 1,2 2-951,1-2 1,0 3-37,0-2 1,4-2-291,2 2 1,4-4 170,2 4 0,3-6 454,3-1 1,5-1 122,2-4 0,2-1 188,1-3 0,0-6 225,-1-3 1,0-1 94,-2-6 0,-3 1 99,-7-4 0,-1-3 206,-5 1 0,-3-2 712,1 1 0,-5 3 142,1-3 1,-2 3-388,-1 4 1,0-2 414,0 5-377,0 3-778,0 5 1,0 5 88,0 2 1,1 4 69,2 5 0,-2 3-68,2 3 1,1 5-216,-1 2 1,4-1-344,-4 0 1,0 1 236,-3 3 1,3-1-68,0-2 1,-4 1 54,-5-5 0,-4 1 748,-2-3 1,-4-2-272,-5-1 1,1-4 192,-2-5 0,4-3-311,2-4 1,1-1-288,5-2 1,3-7-1526,7-5 1,2-4-1,4-3 1,2 2 1591,7-5 0,5 0 0,4-3 0</inkml:trace>
  <inkml:trace contextRef="#ctx0" brushRef="#br0">14413 10298 8004,'-12'-18'631,"-1"3"1,1 5 916,3 7 1,3 3 322,3 3-1313,2 7 1,1 4 366,0 5 0,1 7-381,2 2 0,-1 6-399,1 0 0,-2 6-147,-1 4 0,1 2-156,2 4 0,-2-4-374,2 1 0,1-1-640,-1-6 0,0 1 203,-3 0 1,0-7-671,0 0 1,-1-8 536,-2-5 1,1-3 582,-4-6 0,0 0 479,-4-9 1,1-1-69,0-5 0,-1 0 222,1-7 0,4 2 207,2-7 0,2-1 435,1-2 1,0-4-219,0 0 1,7 0 537,2 4 1,3-1 217,-3 1 1,3 0-661,1 2 1,-1 3 302,-2 4 0,-1-1-349,0 1 0,4 1-183,-1 2 0,0 1-211,-2 5 1,-1 5-148,0 1 1,1 3-302,-1 3 0,0-1 240,1 1 1,2 2-690,0-2 0,4 1 337,-4-4 1,5-1-462,-2-2 0,2 2 254,-1-5 0,1 0 196,-1-3 1,-3 0 288,-1 0 1,-2-1 230,-4-2 1,1-3 151,-4-3 0,0 0-210,-3 0 1,-5-1 695,-4 1 1,-1-4-343,-6 1 0,0 0 189,-6 2 0,2 4-108,-2 0 1,3 1-738,0-1 1,1 1-345,-1 5 0,4 0-1830,3 0 1657,2 0 1,5 5-444,1 1 0,4 2-1635,4 1 2812,5 1 0,9-1 0,6 0 0</inkml:trace>
  <inkml:trace contextRef="#ctx0" brushRef="#br0">15065 10819 8004,'-9'-13'843,"-1"2"0,4-2-178,0 4 1,3 0 507,-3 3 0,4-2-72,-2 2 1,0-3-534,1 0 0,-1 0-40,1-1 1,2 4 252,-2 0 11,-2 0-538,-1-3 0,-3 3-143,0 3 1,3 2-140,-1 1 1,1 1-62,-3 2 0,-3 3-540,-1 3 0,1 0 354,2 0 1,1 4-340,0-1 0,0 2 214,3-2 0,-1-1-874,4 1 1,1-2 462,5 0 0,0-2 238,6-2 1,0 1 272,6-4 1,1 4 43,2-4 1,4 3 209,0-3 0,3 4-73,-4-1 1,1 4 121,-3 2 1,2 3-74,1 3 0,-4 5 52,-6 2 0,-3 5 260,-2 1 0,-3 4 231,-4-1 0,-5-2 171,-5-1 1,0-2-294,-6-1 0,-2-4 315,-4-2 1,0-8-236,4-4 1,2-5 539,1-5-680,3 0 1,0-9-392,6-3 0,6-6-253,6-3 0,3-2-401,4-2 0,4-2 80,5 2 1,4-1 250,-1-2 0,0 0 442,0 0 0,2 0-263,-2 0 1,2 0 1114,1 0 0,-4 0-439,-3 0 0,-2 4 1206,-3 3 0,-4 5 895,-6 4-1673,-2-3 0,-8 6 70,-2 0 0,-5 3-358,-2 6 0,0 0-328,0 0 1,3 1 135,-2 3 0,1 2-729,2 6 0,1 0 273,1 3 1,3-3-669,4 4 1,0-2-154,0 2 0,1 2-519,2-3 0,3-1 772,3-2 1,4 1 238,3 0 0,1-2 178,2-5 0,4-1-15,2-5 1,6 0-1347,3 0 1,1-5 754,-1-1 0,1-6 833,-4-4 0,0-5 0,-3-3 0</inkml:trace>
  <inkml:trace contextRef="#ctx0" brushRef="#br0">15782 10531 8004,'-9'-34'0,"-1"3"0,1 7 3276,4 1-2080,-3 4 0,2 5 2080,-3 1-901,4 7-1493,-3 2 1,6 5-410,-5 2 1,5 7-396,-1 9 1,-1 4 97,1 5 0,0 5-1013,3 4 1,1 0 578,2 4 0,-1-2-1381,4 1 1,-3 0-1,4 3 1,-1-4-1,3 2 1,-1-3 1638,-1-1 0,0 1 0,-2-3 0,1-2 0,1-2 0,0 0 0</inkml:trace>
  <inkml:trace contextRef="#ctx0" brushRef="#br0">15614 10791 8004,'4'-18'283,"-1"-2"6,3-2 1,0 6 460,3-3 0,4 4-61,-1-1 1022,5-2-1095,-3 4 1,2-2 1329,-1 1-1330,1-1 0,2 1 264,1-1 0,3 2-386,-1-2 1,1 0-8,-3 3 1,-2 0-109,-1 1 1,0 2-22,-3 1 0,-2 3 184,-5 3-336,-2 2 0,0 1-40,-1 6 1,0 6-122,-3 4 0,-3 2-268,0 4 1,-5 2 192,2 4 1,2 0-747,1 0 0,-1 3 406,1 0 1,-1 0-729,0-3 0,3-3 454,-2-1 0,2-3-122,1 1 0,0-3-175,0 0 350,0-4 766,0-2 206,0-8 1,1-18-302,2-9 0,-2-4 549,3 8 0,0-1-247,-1 0 1,1-2 344,-1-1 0,-1 1-202,4 6 0,-4-2-99,1 5 0,2-1-323,-2 4 1,3 3 231,-3 0-590,4 3 1,-1-1 208,7 4 0,-3 4-630,3 3 1,2-2 355,4 1 1,0-1-294,6 1 0,-3 0 225,3-3 0,-3-2 162,2 2 0,-3-2 233,1-1 1,-4-1-95,-2-2 0,-3 1 2038,-3-5-994,-5 1 402,-1-3 0,-9 1-537,-4 1 1,-2 0-483,-4 4 0,2 0-282,-2 3 0,0 1-197,0 2 0,0 2-677,3 5 1,5 2 551,-3 0 1,4 2-373,0-2 0,2 0 203,4 3 1,0-3-751,0 0 0,4-2 515,2 0 1,3-1 75,4 0 1,1-4 241,5-1 1,4-4 153,1-4 0,2-1 416,-1-4 0,1-4-224,-4-3 0,3 2 322,-4-2 0,0 5-208,-5-2 1,-3 3 2763,-4 1-1048,-4 3 250,0 2-1679,-5 4 0,0 4-388,0 3 1,1 1-1280,2 1 0,-1 4 846,4-1 0,0 0-1215,4-2 1,3 2-1,2 1 1,3-1 1362,1-3 1,8 1 0,2-1 0</inkml:trace>
  <inkml:trace contextRef="#ctx0" brushRef="#br0">17402 10363 8004,'-15'-18'0,"3"3"0,2 1 3276,0 5-2126,5 4 0,0 5 894,2 6-1480,-2 7 1,-5 2-141,1 7 0,3 3-132,0 6 1,1 3-584,-2 6 1,0-2 67,4 3 0,0 0-1091,3 0 0,0 3 75,0-1 0,3-1-400,0-2 1,0-3 480,-3-2 1,0-3 716,0-4 0,-7-9 441,-2-3 0,-7-4 0,1-4 0,-3-4 0,-1-8 0</inkml:trace>
  <inkml:trace contextRef="#ctx0" brushRef="#br0">17197 10950 8004,'-9'-14'181,"4"4"-181,-4-8 0,8 4 405,-2-5 0,3-3 619,3 1 1,3-1 584,3 3-1106,0 1 0,4 0 680,-1 3 1,3 1-528,-2 5 0,-1 1-51,-2 1 0,-1 3-178,0 4 1,1 0 12,-1 0 0,0 5-102,0 5 0,1 0-435,-1 6 1,0-4-164,1 3 0,-1 0-237,0 0 1,2 2-583,1-5 0,-1 4 475,5-4 1,-2 1 11,2-4 0,2-1 118,-3-1 0,0 0 195,0-4 1,-3 0 51,0-3 0,-2-1 456,0-2 0,-2-2 156,-2-5 1,-2-2 504,-4 0 1,0-2 116,0 2 0,-3 0-421,0-3 0,-4 0 5,1 0 1,-6 0-187,0 3 1,-2 2-278,2-3 1,1 3-45,-5 0 1,5 1-178,-2 0 0,0 3 53,0-1 0,1 5-207,3-1 0,0 1-1265,3-1 761,2 2-1396,0-3 869,3 4 218,-3 4 0,7-2 503,0 4 1,1-4-44,-1 2 0,1-2-197,2 1 0,3-2 797,-3 2 0,6 2 0,3 0 0</inkml:trace>
  <inkml:trace contextRef="#ctx0" brushRef="#br0">17318 10549 8004,'3'-17'0,"0"1"0,0 2 705,-3 1-459,5 3 0,-3-3 659,4 7 561,-4-2-1033,6 3 1,-4-1-207,3-1 0,-2 5 227,-2-1 57,-2 2 1127,3 1 0,-9 5-480,-4 5 0,-6 5-685,-7 10 1,-1 1-1036,-5 8 0,-3 0 122,0 3 0,3 1-589,3-1 0,5-3 482,2 0 1,1-5-126,8-1 1,1-5 127,8-8 1,5-4 4,1-5 1,7-4 427,6 1 0,4-4 272,5-5 0,-1 0 196,1-7 0,3 0-300,0 0 0,-3-2 787,-3 2 0,-4 1-122,1 3 0,-7 0 604,-2 3-85,-3-2 78,-5 7-1005,-1-3-1355,-12 4 849,6 0-962,-6 0 851,16 0 1,1 0 2,7 0 1,0-3 129,-3 0 0,-1-2 501,-3 2-66,1 2 0,-5-2 489,-2 6 0,-3 0 282,-3 7 1,-2-2-429,-5 7 1,0 1-906,-2 3 1,1-1 249,-1 1 1,2-4-1593,0 1 1,5-4 34,2 4 0,2-4-35,1 4 1,5-5-1,4 2 1,5-6 1631,4-1 1,5 0 0,1 3-1</inkml:trace>
  <inkml:trace contextRef="#ctx0" brushRef="#br0">18240 10754 8004,'-4'-19'1638,"3"1"0,-7-1-431,1 1 1,2 3-678,-1 3 0,-3 4 461,-4 2 1,-3 4-427,0-1 0,-1 2-155,-2 1 0,3 0-258,1 0 1,5 1-279,0 2 0,5 5-66,5 5 1,1 6-352,2 0 1,6 9-373,7 0 0,2 2 472,0-2 0,1 0-111,-1 0 1,0 2 113,-2-2 1,-3 1 317,-4-8 1,-3 4 136,-3-3 0,-8 2 268,-4-6 0,-5 2-72,-8-8 0,-3 0-86,-6-6 1,3 1-1109,0-4 1,4-1 477,6-5 1,6 0-1120,3-6 1,6 0 1623,0-10 0,14-2 0,5-7 0</inkml:trace>
  <inkml:trace contextRef="#ctx0" brushRef="#br0">18426 10782 10277,'0'-5'3276,"0"1"-2449,0 4 1027,-4 0-1235,-1 4 1,-1 4-210,-1 4 0,4 4-169,-3-4 0,4 5-885,-1-2 0,3 0 493,3 0 0,2 0-514,5 0 1,3-1 412,3-5 1,4 1-220,2-1 0,3-4 200,-4-2 1,1-2 52,-3-1 1,-5-4 1238,-1-2 0,-7-2-519,-3-2 0,-3-2 431,-3-1 0,-6-3-325,-7 0 0,-1-1-761,-2-2 1,0 4 141,1-1 1,0 5-1629,3-2 1,1 3-1639,5 1 3133,-1 3 1,1-2-1,0 3 1</inkml:trace>
  <inkml:trace contextRef="#ctx0" brushRef="#br0">10605 11676 8177,'-19'-15'1046,"2"2"268,1 4 0,0 0-788,3 3 0,1 2-130,3 4 1,2 0 30,1 0 547,0 0-563,-3 8 1,-1 0 524,1 11-559,0 2 1,0 9-384,3 4 1,2 1 54,4 9 1,0 0-1027,0 6 1,4 1 873,-1-23 1,0 0 0,2 0 0,0-1-537,1 0 0,0-1 0,0 1 0,0 0-54,9 22 0,-2-2-418,2-4 1,-4-3 1110,2 0 0,-2-4 0,0-5 0,-2-6 0,-2-4 0</inkml:trace>
  <inkml:trace contextRef="#ctx0" brushRef="#br0">10382 12328 8163,'5'-23'549,"3"3"205,-2-2 1,3-1-167,0-2 0,5-5 87,5-1 0,1-8-1832,4 2 2352,-3-6-715,-2 5 0,-3-3 220,-3 7-294,3 2 0,-6 5 451,-1 2 0,-1 4-326,-5 5 0,0 6 644,-3 3-778,0 5 0,0-1 187,0 6 1,0 3-489,0 3 0,0 4 384,0 3 0,1 9-724,3 3 0,-2 6-348,4 0 0,-1 2-252,1 1 1,2 0 382,-1-3 0,1 1-1006,1-4 1,1 3 688,-1-3 0,0-4-132,0-5 1,1-4 332,-1-2 0,0-4 232,1-6 0,-5-2 406,-2-8 0,1-1 349,-1-4 1,0-1-35,-3-3 1,0 0-348,0-3 0,0-1 1058,0 1 0,0 0-413,0 0 1,0 3 349,0 3 0,0 4 267,0 0-2125,0 0 141,4 0 1,-1 2-579,3 4 1,3 1-369,3 2 1,6 3 423,1 3 1,3 0 464,6 1 1,3-2 749,0-2-216,5 2 1,-3-2-1,4 3 1</inkml:trace>
  <inkml:trace contextRef="#ctx0" brushRef="#br0">11154 12169 8163,'0'-5'105,"0"-3"2681,0 3-1983,0-5 0,0 4 242,0 0 1,-1 4-440,-2-1 1,-2 2-51,-4 1 0,3 0-223,-1 0 1,1 0-252,-3 0 1,0 1-137,-1 2 1,4 1-338,0 2 1,1 2-780,-2-1 1,2-2 619,2 1 1,2 0-661,-2 4 0,2-4 491,1 0 1,0-3 206,0 3 1,0-3 191,0 4 1,1-4 248,2 3 1,-2-3-93,2 3 243,2-4 413,1 7-474,3-8 0,0 3 18,1-4 1,-4 0 45,0 0 0,0-1 160,3-2 0,4-3-92,-1-3 0,5-4-128,-2-3 1,3-6 170,1-2 0,3-4 213,3-3 1,-1-6 179,1-3 0,-6-4-83,0 0 0,-2 0 433,-8 0 0,1 1-360,-7 6 1,-1 2 324,-5 11 1,1 2-379,-4 6 0,3 7-33,-3 6 1,3 3-178,-4 3 1,2 3-294,-1 7 1,-1 2-395,4 7 0,0 3 627,3 6 1,0 1-1302,0 2 1,0 2 514,0-2 0,4-1-1066,2 2 0,2-5 727,2 1 0,0-3-565,2-4 0,2-1 505,1-4 0,3-5 931,-3-1 0,-1-3 0,-1-1 0</inkml:trace>
  <inkml:trace contextRef="#ctx0" brushRef="#br0">11257 11964 8163,'-19'-9'0,"2"3"0,1 0 3276,7 4-718,5-2-1390,4 4-650,0 0-229,4 0 0,6 0-186,9 0 0,4-5-195,4-1 1,6 1-1668,1-1 1309,2 0 1,2-4-1190,2 1 1,4 0-1459,6-1 2834,-25 4 0,1-1 0,4 2 0,0 0 0,1-2 0,-1 0 0</inkml:trace>
  <inkml:trace contextRef="#ctx0" brushRef="#br0">12653 11536 8150,'-18'-17'0,"-1"1"0,6 6 3276,3 3-2032,1 5 1,7 2-51,-4 7 0,4 5-591,-1 4 1,-1 5-431,0 4 1,1 6 98,3 3 0,0 2-646,0 2 0,1 2-13,2 0 1,1 1 191,5-4 0,-2-1-227,6-2 0,-3-2-643,-1-4 1,-3-1-448,1-2 1,-5 1 760,1-4 1,-2 0-236,-1 0 1,-7-2 985,-3 2 0,-3-3 0,4 0 0,1-1 0</inkml:trace>
  <inkml:trace contextRef="#ctx0" brushRef="#br0">12439 11937 8322,'0'-19'0,"0"0"529,0 1 1,4-4 754,3 0 0,4-3-567,1 4 1,5-4 84,-1 3 0,2-4-245,4 1 0,-2 2-34,1-2 1,-1 4-91,-1-1-239,-1 3 0,0 1 6,-3 3 1,2 2 15,-5 7 1,1 2-100,-4 4 1,-3 1 141,0 2 0,-3 3-25,4 7 1,-5 3-24,1 9 0,1 1-200,-1 8 0,0 1 96,-3 5 1,3 0-668,0 3 0,4-3-259,-4 0 0,1-2 118,-1-1 1,-1 1-470,4-1 0,-4-7 522,1-2 0,-2-10-313,-1 1 301,5-6 354,-4-4 0,3-6 278,-4-6 1,0-2 486,0-5 1,0-2-343,0 0 0,0-8 143,0 1 1,0-6 569,0 1 0,1 0-377,2-1 1,-1 4 67,4 0 1,-3 1-126,3 1 1,0 5 1049,0 1-1048,2 7 0,-3 2-271,5 4 1,-1 4-547,0 2 1,2 6 338,1 0 0,-1 4-734,5-4 1,-1 1 435,4-4 0,1 0-310,1 0 0,0-2 237,4-1 0,-4-4 162,0 1 1,-4-3 139,-2-3 1,-3 1 320,0-4 0,-2 3 250,-4-4 1,-2 1 654,-4-3 1,0 0 458,0-1 1,-1 1 162,-2 0-783,-2-1 0,-5 2 129,1 2-768,0-2 1,-1 6-200,1-1 0,1 3-300,2 3 0,-3 3-379,3 3 0,1 1 493,-1 3 1,3 1-1390,-4 5 0,5-1 666,-1 1 1,2-1-809,1-3 1,0 5 48,0-5 0,5 5-49,5-4 1,0-3 1586,5-1 0,1 3 0,3-1 1</inkml:trace>
  <inkml:trace contextRef="#ctx0" brushRef="#br0">13361 11927 8322,'-4'-5'1142,"2"-3"1655,-4 2-1657,4 1 0,-3 0 197,5 2 172,-4 2-1040,3-3 0,-3 8-465,4 2 1,0 3 56,0 0 1,3 0-671,0 1 0,5-1 116,-2 0 1,1 0-245,-1 1 0,3-5 407,-3-2 0,2 1 51,1-1 0,1 0 328,-1-3 1,0 0-239,1 0 1,-1-1 453,0-2 1,0 1-122,1-4 1,-4 3 126,0-3 0,0 4-125,4-2 1,-4 3-87,0 1 0,-3 5-221,3 1 1,-2 6 135,2 4 0,-4 9-98,1 2 1,-1 12 79,1 1 0,-2 10-56,1-22 0,-1 0 0,0 23 129,-1 2 1,0-4 87,0-3 1,-1-3-116,-2-3 0,-2-3 334,-4-3 1,-5-6 13,-1-6 1,-4-2 189,-3-2 0,3-4-463,-3-5 1,2-4 150,2-5 0,2-5-230,1-4 0,6-6-128,0-6 1,6-4-1511,0-6 1,6-3-996,3-7 2634,7-1 0,4-3 0,5-1 0,-11 21 0,0 1 0</inkml:trace>
  <inkml:trace contextRef="#ctx0" brushRef="#br0">14106 11927 8171,'-4'-9'1300,"2"3"-1001,-4-1 1351,3 5-1013,-1-6 1,4 6 6,0-4 0,-3 3 783,0-3-812,0-1 1,0 1 92,0 0 1,-3 3 192,2-3-555,1 4 0,-1-3 197,-2 5 0,-2 0-228,-2 0 1,1 0-190,0 0 1,0 1 108,-1 3 1,1 1-531,0 4 1,-1 0 269,1 1 0,1 0-1054,1 2 1,0 0 273,4 3 0,-3-3-74,3 0 1,0 2-531,3-2 0,0 3 683,0-2 0,4-1-42,2-2 1,0-4 280,4 0 1,-3-4 196,5 1 1,2-2 64,-2-1 0,2-3 609,-2 0 1,-2-4-58,3 1 0,-3-2 223,-1 2 1,-2-1 317,-1 4-572,-4-4 0,5 4-102,-4-3 0,1 4 27,-1-1 0,0 2-650,3 1 1,0-1 256,3-2 0,5 1-314,1-4 0,0 3 306,0-4 0,0-2 133,0-3 0,3-2 874,-3 2 0,0-3-464,0-3 0,-4-4 399,-2 0 1,0-4-305,-2 2 1,-3 1 943,-1 1 1,-2 3-627,-1 4 0,-4-2 235,-3 5 0,-1 4-546,-1 5 0,0 1-262,-1 2 0,1 5-155,0 1 0,-1 6-278,1 4 0,3 2-81,0 4 1,3-1 317,0 4 1,2-2-1525,1 2 1,0 1 492,0-4 0,4 1-555,3-2 1,4-4 716,1 2 0,8-7 233,-1 0 1,6-5 570,-1-4 1,3-4-112,1-6 1,3-3 396,0-9 0,3-3-221,-2-3 1,-1-3 18,-4-3 1,-3 1 25,-2-4 1,-3 1 1384,-4-2 1,-5 0-283,-3 4 0,-5 0 55,1 3 1,-2 5-360,-1 1 0,-1 7 140,-2 6-365,-2 4 1,-5 6-203,1 2 1,0 6-320,-1 7 0,1 2 347,0 4 1,-1 4-497,1 2 1,4 5-569,2-5 1,2 2-750,1-2 0,0 0-278,0 0 1,5 0-1,4 0 1,6-5-1,6-1 1,6-3 1172,4-4 0,5-1 0,-3-5 0</inkml:trace>
  <inkml:trace contextRef="#ctx0" brushRef="#br0">15558 11471 8171,'-7'-15'0,"-2"3"2017,-3 6-544,7 2-322,1 4-780,0 4 1,3 2-133,-2 6 0,2 6 20,1 4 0,0 7-17,0-1 0,0 5 2,0-2 0,0 4-641,0-1 0,0 3 299,0 4 1,0-6-755,0 2 0,3-7 165,0-2 1,3-1-928,-3-5 813,0-5 230,-3-7 516,0-6-50,5-13 1,-3 0 289,4-6 1,0-6-119,3 2 1,4 0 752,-1 3 1,2-1-142,-2 1 0,-2 3 108,3 0 0,-3 3-117,0 1 0,-1 3-173,0 3 0,0 2-256,1 1 0,-2 1 3,-2 2 0,2 4-283,-5 5 1,3-1 94,-3 5 0,1-4-1077,-1 4 1,-1-4-97,4 4 1,4-2-523,2 2 1,5-6 387,-2-4 1,4-4 1250,3 1 0,1-1 0,1-11 0,-1-1 0</inkml:trace>
  <inkml:trace contextRef="#ctx0" brushRef="#br0">16024 11825 8171,'0'-14'1628,"0"4"291,0-2-1323,0 1 0,-4 3 333,-2 2 1,-1 2-376,-2 4 1,2 0-219,-6 0 1,3 1-69,1 2 0,3-2-217,-1 2-436,1 2 0,1-3-1439,2 4 506,2-4 1,1 4 589,0-3 0,1-2 0,2 2 1,-1-2 259,4-1 1,0 1 276,4 2 0,2-2-9,1 2 1,0 1 72,-1-1 1,0 5-10,3-2 1,-3 3 243,0 4 0,2 2 249,-2 7 1,1 3-162,0 6 1,-3 2 200,3 4 1,-6 0-171,-1 0 0,-3-2 210,3-1 0,-4-8-144,2-2 1,-3-7-267,-1-5 40,0-5 0,0-7-45,0-7 0,0-5-127,0-4 1,1-2 123,2-4 1,-2-2-76,2-4 1,-1 0 30,1 1 1,-1-6-56,4-1 0,-4-2 228,2-1 0,1 3 269,1 0 1,2 3-52,2-4 1,-1 11 246,0 2 1,0 6-51,1 7 0,-1 4-140,0 2 1,0 6 407,-3 3 0,1 7-299,-4 2 1,0 3 114,-3 0 1,0 4-204,0 0 0,-4 3-382,-2-4 0,-2 4-178,-2-3 1,1 0-336,0-4 0,-1 0-119,1-3 0,0 0 348,0-3 1,2-5-3056,1 3 0,4-7 3244,-2 1 1,4-4 0</inkml:trace>
  <inkml:trace contextRef="#ctx0" brushRef="#br0">16434 12076 8171,'-4'14'0,"-2"0"1042,-3 5-603,0-1 0,0 1 515,3 0 1,-2-4-377,2 1 0,1-6-133,-2-1 42,1 1-638,1-9 0,1 2 227,4-6 1,0-7-79,0-5 1,0-4 167,0-3 1,1-1-354,2-5 1,1-4-16,2-2 1,3-4-62,-3-2 0,2 2 320,1-3 1,2 0 75,1 1 1,0 0 270,3 6 1,1 6-83,2 6 0,0 5 12,-3 4 1,-1 6-12,-5 10 1,0 7 391,1 5 1,-5 7-170,-2 3 0,-2 3-38,-1 3 0,-1-2-35,-2 2 0,-2 1-181,-5-1 1,1-1-259,0-5 0,-1 0 216,1-3 0,0 0-573,0-3 0,0-5 42,3-2 0,-2-4-736,2-2 39,1-4 0,1 1-661,4-6 1,0-3-1,0-7 1,8 2 99,1-5 0,2 4 716,-1-3 0,-1 0 823,0 0 0,-4-3 0,8 8 0,-3-4 0</inkml:trace>
  <inkml:trace contextRef="#ctx0" brushRef="#br0">16555 11946 8171,'4'-5'820,"-3"1"0,4 4-307,-2 0 488,-2 0-551,7-5 1,-2 3 198,3-4 284,4 4-535,2-6 0,3 3 1001,1-5-940,4 1 1,-2-3 129,3-1 1,-3 0-157,1 0 1,-6 2 175,0-5 1,-5 4-156,2-4 0,-6 5 169,-1-1 0,-4 1-146,1 2 0,-2 0-76,-1-1 0,-1 5-185,-2 2 0,-2 1-196,-4-1 1,2 2 62,1-2 1,0 6-91,-3 3 0,-1 2-78,1 2 1,0 3 83,0 3 1,-1 1-780,1 2 0,1-1 358,1 1 1,2 0-1218,2-1 1,2 1-1,-2 0 1,2-1-1,1 1 1,4-1 338,2 1 0,3-4 48,0-3 1,1 0 735,3-2 0,-3 0 516,2-7 0,0 3 0,0-3 0,-1 1 0,1-4 0,-2 0 0,0 0 0,-4 0 154,0 0 0,-3 0 574,3 0-68,-4-5 0,4 0 766,-3-4 1,-1 0-132,4-1 1,-4 1-660,1 0 1,2-4-20,2 1 1,-2-5-195,1 2 1,0-3 69,3 0 1,1-4-28,-1 0 1,3-3-95,1 4 0,3-4-64,0 3 1,2 3 1,0 4 0,0 5-12,-3 0 1,2 2-56,-5 5 1,1 1 101,-4 5 0,-1 5-102,-2 5 1,2 3-113,-5 0 1,0 1-26,-3 2 0,3 1-258,0 1 1,0-1-387,-3 2 1,-1-3-736,-2 0 0,2-2-366,-2-1 1,2 1-1639,1-5 2712,4 5 1,1-7 0,5 3 0</inkml:trace>
  <inkml:trace contextRef="#ctx0" brushRef="#br0">17942 11797 8171,'-4'-15'1638,"3"2"0,-7 7-907,1 0 1,2 3 394,-1 0 0,3 3-323,-3 3 0,-1 3-298,-2 3 0,0 4-206,0 3 0,3 1-40,3 2 0,-1 1-618,1 1 0,0-1-40,3 2 0,3-4-281,0-2 0,4 1 345,0-5 1,4 0-341,1-2 0,1-5 399,-4-2 1,3-2-268,1-1 1633,-1 0-898,-2-4 0,-4-4 217,0-5 0,-4 0-78,1 0 1,-2-1 44,-1-5 0,-4 1-917,-2-1 0,1 0 316,-1 1 1,2-1-1152,-2 0 0,4 1 662,-1-1 1,2 2-870,1 1 1,5 3 773,4 3 1,2 2 808,4 2 0,-2 3 0,2 6 0,1 6 0,2 6 0</inkml:trace>
  <inkml:trace contextRef="#ctx0" brushRef="#br0">18138 11899 8171,'5'10'0,"0"-4"320,-2 0 0,-2-3 290,2 3 334,2-4 0,-3 3 471,5-5-730,-5 0 1,5-2-169,-4-1 1,3-2-148,-3-4 0,5-1-471,-2-3 0,-1 3 144,1-3 0,1-1-667,6-2 0,-2 2 507,5-2 1,-1 1 62,4-4 0,0 2-1168,3 1 1,2 3 1221,4 3 0,0-3 0,0-2 0</inkml:trace>
  <inkml:trace contextRef="#ctx0" brushRef="#br0">11555 13026 8335,'-10'0'1241,"1"1"-955,0 2-644,0 2 315,3 9 1,1 1 1000,2 7-597,2 2 0,-3 4-496,4 0 0,0 3 46,0 0 1,0-1-249,0-6 1,0-1 116,0-4 1,0-2 7,0-1 0,0-6 105,0-4 1,-1-3-496,-2 0 319,2-2 1,-3-9 55,4-1 1,3-7 216,0-3 1,4-4-154,-1-5 1,6-3 396,0 0 1,5-3-111,-2 3 1,0 0 227,0 3 1,4-3-141,2 0 0,4 4 391,-3 5 0,0 4-94,-4 2 0,0 4 34,-3 6 0,-4 2-35,-5 8 0,-4 2-113,1 6 1,-3 4-274,-3 5 0,1 0 59,-4 4 1,1-1-778,-2 1 0,0 0 392,4-3 0,-1 2-1065,1-5 1,2 1 216,-2-4 0,3-3 1052,3 0 0,2-3 0,4-1 0</inkml:trace>
  <inkml:trace contextRef="#ctx0" brushRef="#br0">11871 13100 12163,'-5'10'267,"2"-1"0,3 3 115,3 1-1360,-2-1 748,7 2 1,-1-1-983,5 3 861,-2 1 0,4-6-5,-5 1 0,2-5 58,1-1 1,-2-3 366,3 0 1,-6-2-295,-1-1 1,-4-1 1166,1-2 0,-2-3-450,-1-3 1,-1 0 518,-2-1 1,-2-2-484,-4 0 1,-1-4-426,1 4 0,3-1-1035,0 4 1,0 0 283,-4-1-919,5-3 0,1 3 696,4-3 0,0 3 871,0 0 0,0-3 0,0-1 0</inkml:trace>
  <inkml:trace contextRef="#ctx0" brushRef="#br0">12030 13072 8314,'0'7'705,"0"-1"1,3 0-85,0 3 0,0 1-155,-3-1 1,3 0-193,0 1 0,0 3-181,-3 3 1,3-2-60,0 2 1,1-4-248,-4 4 0,3-5 265,0 1 1,0-1-1034,-3-2 755,4-4 1,-2-1 22,4-4 1,-4-1 30,1-2 0,3-6 76,0-7 1,1-2 330,-1-4 0,3 2-99,-3-1 0,1 1 473,-1 1 1,2 1-265,-1-1 0,-2 5 326,1 1 0,-3 4 397,3 3-729,-4-3-88,7 8 1,-5 1-237,2 7 0,1 1-95,-4 1 1,5 4-107,-2-1 1,2 0-443,1-2 0,1-1 304,-1 0 0,0-4-198,1-1 0,2-3 129,1-1 1,2 0 351,-3 0 1,4-5-111,-4-1 1,4-6 534,-4-4 0,1 0 59,-4 0 1,-1 0 277,-1 3 0,-3-2-87,-4 2 1,0 4-197,0 3 1,-4 4 147,-3-1 1,2 2-128,-1 1 1,0 4-455,-4 2 0,2 2-79,2 2 1,1 2-42,2 0 1,2 5-309,-2-2 0,1 0-560,2 0 1,4-3-149,-1 0 0,5 2 474,1-2 1,5 1-2409,4-4 3065,5 0 0,1 0 0,4 1 0</inkml:trace>
  <inkml:trace contextRef="#ctx0" brushRef="#br0">13017 12998 8128,'-10'-5'3276,"1"-2"-2073,0 3 474,-1 1-359,1 3-827,0 0 0,0 1-180,3 2 0,2 3-96,4 3-138,0 0 1,0 2-59,0 1 1,0-1-260,0 5 0,1-4-770,2 4 0,-1-5 592,4 2 0,-2 0-380,2 0 0,-1-1 268,1-3 1,1-3-635,-3 1 479,3-5 501,-2 2 0,3-5 118,-2-2 1,0-7 202,-3-5 0,-2-3 388,2 0 1,-2-5-310,-1-2 1,3-2 264,0-1 1,0-3-202,-3 0 0,3-3 428,0 3 0,5 0-123,-2 3 0,1 2-11,-1 4 1,3 3-59,-3 9 0,-1 0 93,1 7 0,-1 1-32,2 5 1,0 7-158,-4 9 0,0 5-48,-3 7 1,0 3-134,0 6 1,0 3-541,0 3 0,0 1 407,0-1 0,0 4 133,0 0 1,3-5-1395,0-4 1,4-4 545,0-3 0,4-3-124,1-6 1,2-7 252,-2-5 1,-1-7-172,1-3 1,0-3 196,-2-3 0,1-2 643,-5-4 0,-1-5 358,-2-1 1,1-4 124,-1-3 1,-4 2-344,-5-5 0,-4 4 195,-2-1 1,1 1 82,-5 2 1,5-2-116,-2 6 1,3 0-1049,1 0 1,-1 3 187,1 0-1271,0 2 1,4 5-1639,5 1 2985,5 3 0,8-3 1,2-1-1</inkml:trace>
  <inkml:trace contextRef="#ctx0" brushRef="#br0">14162 12774 8123,'-24'-14'0,"2"1"2300,7 3-1495,-3 5 0,8 2 198,-3 6 0,6 4-430,1 9 1,0 0-43,-4 9 1,2 3-165,2 3 1,-1 4-250,4-1 0,0 7-81,3 2 0,0-1-445,0-2 0,1-2-814,2 0 1,-1-2 717,4-2 0,-3-3-1135,3-6 1,-4-2-588,1-5 1436,-2 1 0,-6-6 790,-4-3 0,4-1 0,-3-4 0</inkml:trace>
  <inkml:trace contextRef="#ctx0" brushRef="#br0">13920 13268 8123,'0'-19'0,"3"-2"-179,0-1 1,5-1 99,2 1 1,3-1 895,6-5 1,0-7-208,3-3 0,2-1-497,4 2 1,3-5 291,-16 21 0,1-1 0,-1 0 1,0-1 308,10-20 1,-3 7 462,-3 8 1,-6 4 57,-3 5 283,-5 5-1039,-5 5 1,0 9-298,0 6 1,-1 3 56,-2 4 0,-1 6 178,-3 9 1,-1 1-272,2 5 1,1 0-107,-1 4 0,3-2-515,0-2 1,1 1 259,-1-4 1,2 3-922,-2-3 1,2-1 495,1-5 0,1 0-524,2-6 0,-1 0-407,4-6 864,1-1 0,2-8 377,0-4 0,-3-4 91,1-5 0,-4-5 410,3-1 1,-1-4-213,1-3 0,0 3 680,-3-3 0,-2 2-416,2 2 0,-2 2 2087,-1 1-685,0 3-992,0-1 0,1 7-606,2 0 1,-2 4 47,2 2 1,2 5-47,2 4 1,1 0 72,1 1 0,5-1-833,1 0 0,3 1 283,0-1 1,4-4-463,0-2 0,3-2 327,-4-1 0,1 0 136,-3 0 0,-1-4 512,1-2 1,-6-2 528,-3-2 0,-5 1 853,-5 0 1,0-1-742,0 1 0,-7 3 127,-3 0 1,-1 3-255,2 0 0,-4 2-395,1 1 0,-1 0-261,4 0 1,1 4-295,2 3 0,-3 1-311,3 1 0,2 1-841,1-1 1,2 1-117,1 3 1,1-3-1,2 2 1,2 2-537,4-2 2175,1 5 0,3-3 0,2 5 0</inkml:trace>
  <inkml:trace contextRef="#ctx0" brushRef="#br0">14627 13212 8123,'-6'-6'1985,"0"0"-1350,4-1 0,-2-2 109,4 0 0,0-4-156,0 1 1,0-5 49,0 2 0,1-3 81,2 0 0,2-1-260,4 1 0,1 0 211,-1 2 1,0 0-218,1 3 1,-2 1-76,-2 3 0,2 0-110,-1 3 1,-2 2-186,1 4 1,-3 1 48,3 2 1,-4 2-29,1 5 1,-1 0-358,2 2 1,-3 0 154,2 3 0,-2-3-716,-1 0 0,3-1 392,0-2 0,0-3-1243,-3 0 1112,4 0-1,-3 1 292,2-1 1,-1-4-78,2 1 278,-3-2 0,6-2 25,-4-2 1,4-2 308,-1-5 0,0 1 396,0 0 0,-1 0-319,1-1 1,1 1 306,-4 0 1,5 0-211,-2 3 1,-2-2 248,-1 2-254,2 1 1,-3 1 400,5 4-355,-5 0-235,6 0 1,-6 3-293,4 1 1,-4 3 78,1-1 1,2 5-811,-2 2 1,1 2 418,-1-2 0,-2 2-1145,2-2 0,1 3 132,-1 0 0,3 1-163,-2 2 0,3 0-112,-1-1 1,3-2 1437,4-1 0,1 1 1,5 2-1</inkml:trace>
  <inkml:trace contextRef="#ctx0" brushRef="#br0">15642 12700 8119,'-1'-23'1175,"-2"5"1706,2-1-1446,-7 9-1011,7 0 0,-3 8 172,4 8 1,0 2-143,0 7 0,-3 5-144,-1 5 0,1 2-72,3 1 1,-1 3-524,-2 0 0,2 4 247,-2-1 0,2-1-223,1 1 0,0-4-268,0 1 1,0 0-546,0-3 0,0-3 189,0-9 1,0-3-293,0-4 737,0 1 0,0-6 147,0-4 0,4-4 333,2-6 1,1-3-95,2-3 1,-2 2 463,6-2 1,-3 1-105,-1-4 0,4 2 52,-1 1 0,4 0 390,-4 3 0,3 0-249,-2 0 0,2 4 118,-2 0 0,-1 0-136,-2 6 0,-4 0-196,0 3 1,-1 7-47,1 3 0,-2 6-569,-4 3 0,4 1-249,-1 4 1,3-2-644,-3 3 0,3-4 233,-3 0 0,5-1 411,-2-1 0,3-5-658,3-1 0,0-7 1236,3-3 0,1-2 0,2-1 0</inkml:trace>
  <inkml:trace contextRef="#ctx0" brushRef="#br0">16145 13035 8119,'-9'-9'0,"2"0"0,1-1 2025,0 1-1288,1 0 0,-2-1 68,4 1 905,-5 4-373,7-3 99,-7 2-978,3 1 1,-3 0-202,1 2 1,-1 2-5,2-2 1,1 2-204,-2 1 1,1 4 89,-3 2 1,3 2-321,0 2 0,-1-1 202,-2 0 0,3 1-750,0-1 1,4 0-63,-2 1 0,3-1-1434,1 0 1321,0-4 0,5 3 369,1-5 1,3 0 160,3-3 1,0 0 103,3 0 1,-2-1 129,2-2 0,-2 2-100,2-2 1,-2-2 161,2 2 1,0 0 159,0 3 1,-1 0 184,-5 0 0,0 0 199,1 0 1,-1 0-253,0 0 1,1 4 43,-1 3 1,-3 2-43,0 3 0,-4 3-145,1 3 1,-2 4 75,-1 0 1,0 1-189,0-2 1,0 2 2,0 2 1,-1-2-109,-2-5 1,2 0 26,-2-3 0,1 2 76,-1-5 0,2 1-413,-2-4 104,2-4 472,1-1-140,0-16 0,1 1-59,2-11 1,-1-2-4,4-1 0,-3-2 11,4-1 1,-2-4 234,1-2 1,2-2-24,-2-1 1,6-4 129,0 1 1,5 1-4,-2 5 1,3 3 422,0 6 0,4 6-139,0 7 1,-3 5 106,-4 4 1,-5 6-20,0 4 0,-2 5 121,-5 4 1,0 2-184,-3 4 1,-5 2-180,-4 4 1,-2-3-158,-4-1 1,0 1-53,0 3 1,0-4-982,3-2 0,2-4 581,-3-2 0,3-2-3068,1-1 0,3-3 1638,2-1 1,7-6 1596,0-6 0,9-6 0,-2-5 0</inkml:trace>
  <inkml:trace contextRef="#ctx0" brushRef="#br0">16601 13091 8119,'-5'14'498,"0"-3"-349,2 4 0,2-2 843,-2 2 1,1 4-380,-2 3 0,2 0-145,-4 0 0,4-2-209,-1 2 1,-1-3-275,1 0 0,0-2-83,3-1-492,0-3 449,0-7 0,0-4 135,0-9 0,0-3-420,0-9 0,3-4 111,0-5 0,3-1 62,-3-5 0,4-2-52,0-4 1,1-2 219,1-5 0,1 5 193,-1 1 1,0 3 321,0 1 0,4 1 184,-1 1 0,4 9-274,-4 7 1,1 6 118,-4 6 1,0 3-111,1 4 0,-4 8 337,0 5 0,-4 3-183,1 3 1,-2 4-32,-1 2 0,-1 2-64,-2 0 0,-1 1-176,-2 0 1,-3-1-277,3-2 1,-2-2 112,-1-5 1,2 1-253,1 0 1,0-5 151,-3-1 0,3-4-536,-1-3 260,5-2-695,-2-4 1,4-1 353,0-2 1,4-2 108,2-4 0,4-1 140,2 1 1,-1 1 159,1 2 1,-1-3 214,2 3 1,-2-2-69,5-2 0,-4 1 55,4 0 1,-1 3 52,4-1 0,-1-2 268,1-3 1,3-1 27,-1 4 1,2-1 150,-1-3 1,-2 0 317,1-3 1,-1-1-336,-1 1 1,-5 2 495,-2-2 0,-2 1-373,-4-4 1,1 3-64,-4 1 1,0 4 0,-3-2 1,-4 6 84,-2 1 0,1 4-60,-1-1-336,-1-3 0,-2 5-478,0-2 0,3 6 275,-1 4 1,1 2-371,-3 3 1,0 3 238,-1 3 1,2 1-702,2 0 1,-1 0 117,3 3 1,-2-2 25,3 1 0,-1-1 157,1-1 1,2-1 74,-2 1 0,3-2-90,3-1 1,-1-3 135,4-3 1,0-1 57,4 0 0,-3-3 120,2-3 1,-2-2 272,6-1 1,-2-1 61,2-2 0,-3-4 66,2-5 1,2 1-73,-2-5 0,5 1 68,-2-4 0,-1 1 564,-2 3 1,2-2-305,-2 5 0,2-4 393,-2 4 0,-2-4-287,3 4 1,-3 0 223,-1 2 1,1 1 316,-1 0-115,0 3-721,1-2 0,-4 7-190,0-2 1,-4 3 225,1 3 1,-2 2-13,-1 5 1,0 2 93,0 0 0,0 5-109,0-2 1,0 6-316,0 1 0,0 0 83,0-4 0,0 1-511,0 0 0,0-2 110,0-1 1,0 0-124,0-3 1,0-1-733,0-3 414,0-4 221,0 0 53,0-5 254,4-13 1,2 2 68,3-11 1,1 1-1,3 0 1,-2-3-58,5-4 0,-1 0 199,4 0 0,-4 3 455,1 0 1,-1 5-281,4-2 1,-2 3 399,-1 4 1,-3 2-28,-3 7 2040,-5 2-1535,3 4 0,-7 4-25,2 2 1,-2 4-524,-1 2 0,0 2-184,0 1 1,0 3-576,0-3 0,0 3 324,0 0 1,0 1-1252,0 0 0,1-2 695,2-1 0,0 0-796,3-3 0,-3 3-222,3 0 1,-1-3-39,1 0 1,3-4 1377,-3-3 0,6 7 1,3-3-1</inkml:trace>
  <inkml:trace contextRef="#ctx0" brushRef="#br0">17784 13063 8119,'-10'0'0,"-3"0"2448,3-4-709,0 3-770,6-3-4056,4 4 3087,4 0 0,1-4 0,5-1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3259 8892 8399,'32'-4'44,"3"-5"155,8-3 1,7 4-703,-19 6 1,0 1 0,2 1 0,1 1 555,5 1 1,0 2-1,4-1 1,2 0-292,2 3 0,2 1 0,-13-4 0,1 1 0,0-1 174,2 0 1,0 0 0,1 0-1,0-1 1,0 0 0,1-1-210,1 1 0,0-1 1,1-1-1,1 1 1,0-2-1,1 0 235,1 0 0,0-1 1,1-1-1,2 0 1,0-1-1,0 0 0,-10-1 1,1 0 0,0-1-1,-1 0 1,12-2 0,-1 1 0,0-2 20,-10 3 0,1-1 0,0 0 0,-1-1 0,-1 0 0,0-1 0,0 0 0,0-1-188,2 0 0,0 0 0,0 0 0,1 0 1,-1-1-1,0 0 0,0 0 0,0-1 186,1 1 1,0-1-1,0 1 1,0-1-1,-3 0 1,0 1-1,-1-1 1,1 0-6,11-3 1,0 0 0,-1-1 0,-2-1 0,-1 1-1,-1-1 20,0 1 0,0-1 0,-1 0 0,-3 1 0,0-1 0,-1 0-52,-1 0 0,-1 1 0,0-1 1,-4 1-1,-1 1 0,-1-2 156,12-7 1,-1-1 0,-4 1 0,-3-1 36,-2 1 1,-2-2 0,-5 3 0,-2-1-10,-2-1 0,-2 0 1,-6 2-1,-3 0 661,6-21 0,-10 0-705,-8 3 0,-10-4 42,-8-2 0,-9 4 293,11 19 1,-2 1 0,-6 3 0,-1 0-264,-2-1 0,-2 2 0,-5-1 0,-2 1-35,-2 0 0,-2 1 1,-4 1-1,-3 1-418,-2 0 0,-1 1 0,14 6 0,-1 1 0,-1 0 195,-2 0 0,0 1 1,-1 0-1,-2 1 1,-1-1-1,0 1 41,-1-1 1,-1 1-1,0 0 1,-1 1-1,-1 0 1,0 1 48,1-1 0,-1 1 1,1 0-1,-3 2 0,1 0 1,-1 0-112,-3 1 1,1 0-1,-2 0 1,14 1-1,-1 0 1,0 0-1,0 0 152,1 0 0,-1 1 0,1 0 1,0 0-1,-1 0 0,0 1 1,0-1-1,0 1-144,-11 2 0,1 0 0,-1 1 1,0-1-1,0 1 0,0 1 185,0 1 1,0 0 0,1 1 0,-1 0 0,1 2 0,0 0 37,3 0 0,1 2 1,0 0-1,0 1 0,0 1 1,1 0-46,4 1 0,1 1 0,0 0 0,0 1 1,0 2-1,1 0 63,1 0 1,1 2 0,0 1-1,0 1 1,1 1 0,1 0 17,3 0 1,1 1 0,1 1 0,2-1 0,1 0 0,1 1-126,-5 11 0,2 1 1,4-1-1,4 0 43,4 0 1,4 1 0,4-2 0,3 1-290,5-1 1,4 0 0,5 0 0,5 1-270,3-1 1,4-1-1,6 1 1,4-2 328,7 1 1,3-2-1,-9-12 1,1 0-1,2-2-456,4 1 1,1-1 0,2-2 622,2-3 0,1-1 0,1-1 0,3 2 0,0-1 0,0-1 0</inkml:trace>
  <inkml:trace contextRef="#ctx0" brushRef="#br0">13640 5950 8377,'5'-32'1074,"4"3"-1186,6-2 0,4 6-568,3 3 1,7 3 433,8 4 1,5 5-235,8 3 0,-22 5 1,1-1 585,3 0 1,1 0 0,3-1 0,0 1-64,3 1 0,0 1 0,2-3 0,0 1-306,-1 2 0,1-1 0,2 0 0,0 0 299,2 0 0,0 1 0,4 1 0,1-1 46,-1-1 1,1 1 0,1 0 0,-1 1-66,0 0 1,0 0 0,1 0 0,1 0-128,-15 0 0,0 0 0,1 0 0,1 0 0,0 0 0,1 0 129,-1 0 0,0 0 0,1 0 0,2 0 0,0 0 0,0 0-256,-1 0 1,1 0 0,-1 0 0,3 0 0,0 0 0,0 1 295,0 0 0,0 0 1,1 0-1,1-1 1,1 1-1,0-1-38,-2 1 1,1 0-1,-1 0 1,0 0-1,0-1 1,0 1 13,-2 0 1,1 0-1,-1 0 1,1 0-1,0-1 1,0 1 9,3 1 0,-1 1 0,1-1 1,1-1-1,1-1 0,0 1 34,0 0 0,-1 0 0,1 0 0,1-1 1,0 1-1,0-1-25,-1 0 0,-1 0 0,1 0 0,1 0 0,1 0 0,0 1 13,0 0 1,1 0 0,0 0 0,0 0 0,0-1-1,-1 1-46,0 1 1,0 0-1,-1 0 1,1-1-1,0 0 1,-1 0-213,-1 1 1,0 1 0,-1-1-1,1-1 1,1-1 0,-1 2 187,1 0 1,-1 0-1,1 0 1,0-1-1,1 0 1,-1 0 35,0 1 1,0 0 0,-1 0-1,0 0 1,0 0 0,0-1-68,-2 1 0,-1 0 0,1 1 0,1-1 0,0 1 0,1-1 18,0-1 1,1 0-1,-1 0 1,0 0 0,0 1-1,-1-1-22,2 0 0,0 0 0,-1 0 0,0 0 0,0-1 0,0 0 57,1 1 0,0 0 0,-1 0 0,0 1 0,0-1 0,0 0-83,1 0 0,0 0 1,-1 0-1,-3 1 0,0-1 1,0 1 78,-1-1 0,1 0 0,-1 0 0,-2-1 0,0 1 0,0 0 12,-3 1 0,1 0 0,-1 0 0,-2-1 0,0 0 0,-1 0-4,1 1 1,-1 0 0,0 0 0,14 1 0,-1-1-2,0 2 0,0-1 1,-4-1-1,0 1 13,-1-1 0,0-1 1,-4-1-1,1 1 138,0 0 0,-1 1 0,-4 0 0,-1 0-146,-2 0 0,0-1 0,-3 1 0,-1-1 656,23-1 0,-8 4-881,-7-1 0,-10 0 1116,-10-3-1474,-3 0 655,-10 0 1,-2 0-761,-6 0 947,-6 0 0,-18 0 1,-7 0-1</inkml:trace>
  <inkml:trace contextRef="#ctx0" brushRef="#br0">1592 13882 8318,'0'-23'-280,"-4"-4"136,-1 7 0,-1-3 741,-1 5 1,1 2-219,-3 1 0,-1-1 252,-3-2 0,2-1-189,-5 0 0,0 5 259,-6 1 0,0 7-204,-6 3 1,2 3-99,-5 3 1,-1 8-383,1 7 1,-4 10-298,1 9 1,18-16-1,0 1 266,0 2 0,1 1 0,0 1 1,2 1 72,0 2 0,1 1 0,-1 2 0,-1 1-135,1 3 0,1 0 1,3-1-1,0 0 17,1 1 0,0-1 0,3-1 0,0-1-20,1 0 0,2-1 1,0-3-1,1 0-358,4 17 0,6-10-222,7-18 1,5-8 260,4-6 1,5-4 103,1-4 0,3-9 456,-3-9 1,4-9-352,0-6 0,-18 15 0,1 0 369,-1-3 0,0 0 0,1-2 0,-1 0-61,-1 1 1,-1-1 0,1 0 0,0 1 25,0-1 0,-1 1 0,0 1 0,-1 0 55,2 3 1,-1 1 0,10-11 188,-3 10 0,-4 12-123,-2 10 1,-1 13-26,-5 12 0,1 16 95,-7-14 1,-2 2 0,2 3-1,1 2-376,-1 6 1,1 1 0,-1 2 0,0 2 123,0 3 0,-2 0 1,1 0-1,0 0-173,-2-1 1,1-1 0,-1-1-1,0-1 21,2 0 1,0-1 0,-2-1 0,0-1 30,1-2 0,-1 0 1,0-2-1,-1-1 54,1-3 1,-2-1 0,-2-1-1,-1-1-41,0 0 1,-1-1-1,-2 0 1,-1 0-79,2-2 0,0-1 1,-2 0-1,0-1-180,-4 12 1,-5 0 562,2-9 1,1-4-1048,2-12 0,-2-3 1084,2-9 0,-4-11-1957,4-7 1,-4-11 40,0-15 1598,7 17 0,0-2 0,2-1 0,0-2 0,0-2 0,0-1 0</inkml:trace>
  <inkml:trace contextRef="#ctx0" brushRef="#br0">2039 14469 8352,'0'15'1220,"0"-2"-228,0-4 507,-4 1-978,-1-5 0,-4-2 235,3-6 1,-2-8-287,2-7 0,-2-6-102,-2-7 0,1-7-90,0-9 0,0-5-604,6 23 1,0-1-1,1 0 1,0-2 350,2-1 0,0-2 1,0-2-1,0 0-307,0-4 1,0 1 0,1 1 0,0 0-32,1 2 1,2 0-1,2 3 1,3 2-232,2 2 0,3 1 0,-1 2 0,1 2-522,1 1 0,2 1 1,19-15 305,4 7 0,0 9 185,-2 4 1,-1 8 89,0 1 0,-4 7 485,-2 2 0,-6 4 0,-5 3 0,-5 3 0,1 1 0</inkml:trace>
  <inkml:trace contextRef="#ctx0" brushRef="#br0">2467 13575 8352,'0'5'1099,"-1"0"-540,-2-5 1,1 0 386,-4 0-109,0 0 1,-4-5-143,1-1 1,0 1 57,0-1 0,-4 1-236,1-2 1,-1 2-134,4 2 1,0 2-315,-1-2 1,1 2 116,0 1 1,-1 4-134,1 2 1,0 7 170,-1 2 1,2 7-441,2 3 1,-1 3-155,4 3 0,0 2-312,3 4 0,0 2-213,0-1 0,4 0 404,2-7 1,5 3 15,2-3 1,0-2 134,0-7 1,-3-6-183,2-9 1,-1 0 87,-2-4 0,-1-1 299,-2-5 1,3-6 148,-3-7 0,-1-6 234,1-2 1,-1-6 372,2-1 0,-2-4-375,-2 4 1,-2 3 502,2 4 1,-2 4 86,-1 1 573,0 1-363,0 11-951,-4-1 0,3 13-451,-2 5 0,2 3-716,1 6 1,1 0-569,2 3 1,3-2 377,7 2 0,1-3 1261,5 0 0,3 4 0,2 0 0</inkml:trace>
  <inkml:trace contextRef="#ctx0" brushRef="#br0">2830 13706 8352,'0'-14'615,"0"1"191,0-3 0,-4 0-50,-2 3 1187,2-3-1189,-8 5 1,5-2 58,-5 4 847,2-1-1027,-4 5 1,4 1 482,-3 4-739,-1 0 1,4 4-337,-3 2 0,3 11 69,1 5 0,0 3-621,3 3 1,-1 3 377,4 0 1,0 0-832,3-3 0,1 1 422,2 2 1,2-2-521,4 2 0,1-6 215,-1-3 1,3-6 193,1 0 1,-1-9 186,-3-1 0,1-3 188,-1-3 0,0-6 544,1-3 1,-1-9-257,0-6 1,0-7 299,-3-4 0,1-5-97,-4-3-268,0-7 0,-3-2 341,0 25 0,0-2 0,0-1 0,-1-1 260,0-1 0,-1-1-597,0-1 1,-1-1-1,-2 0 1,1 0 350,-1 0 0,0 1 0,1 1 0,0 0-69,1 0 0,0 1 0,-1 2 1,1 2 843,-1-22-671,-3 13 1,5 23 484,-4 7 0,3 7-330,-3 7 1,0 1-143,0 10 1,-2 1-524,2 9 0,2 2-229,0 7 0,3 2-371,1 1 1,0-1 816,0 5 1,5 1-584,1 2 1,2 0 92,1-6 1,5 0-445,1-1 1,6-1 232,1 1 1,1-9 66,-2-3 0,3-10 213,4-3 1,0-1 191,0-5 1,-3-3-125,0-9 1,-5-2-54,2-5 1,1-3 604,-2-3 0,1-5-240,-3-4 1,-4-2 207,1-1 1,-5-4 76,2-2 1,-3 1 327,-1-1 1,-4 5-127,-1 1 1,-4 1 275,-4 5 1,-1 1 143,-4 6 1,-1 6-210,-3 5 1,2 0-286,-5 1 1,5 1-153,-2 5 0,2 6-548,-1 3 1,4 5 125,-1-2 1,3 4-18,0 2 1,2 3-118,4 4 1,0-3-582,0 0 1,4-5-662,2 2 0,2-2 623,2-2 1,3-3 249,2-3 1,3-5 240,1-4 1,-1-3 495,1-3 1,0-7-78,-1-5 1,1-8 53,-1-5 1,1-2-63,0-7 1,-2 5 221,-1-6 1,0 4 154,-3 0 0,0-1 106,0 4-373,-3 0 0,0 8 7,-4 5-224,1 7-256,2 3 1,0 12 175,1 2 1,0 7 108,2 5 0,0 6-7,3 4 0,-2 1-34,2 5-970,1 0 991,-2 4 1,3-1-38,-5 0-310,1 0 223,-4 1 1,-4-5 272,-2-2 1,-2-3 329,-1-4 0,-1-2-461,-2-6 45,-2-3-265,-4-4 1,-1 0-800,1-3 1041,4-2 0,-8 0 0,3 1 0</inkml:trace>
  <inkml:trace contextRef="#ctx0" brushRef="#br0">1350 15465 8193,'-33'10'5,"0"0"0,4-2 1,2-3 3270,-6 0 0,15-5-1958,22 0 0,16-9-789,14-3 1,-10 2-1,2-1-218,4-1 0,2-1 1,3-4-1,0-2-554,5-2 1,1-1-1,-9 4 1,0-1-1,2 0 477,5-3 1,2-1-1,0 0-342,3-2 0,1 1 1,2-2 275,-7 4 1,2-2-1,0 1 1,0 0-1,2 0 1,0 1-1,1 0 1,0-1-383,-7 4 1,1 0-1,-1-1 1,1 1-1,0 0 275,-1 0 1,1 0 0,0 0 0,0 0-1,0 1 1,2-1 0,1 1 0,-1 0-1,1 0 1,-1 0-170,-1 0 0,0 1 1,0-1-1,-1 1 1,1 0-1,-1 0 1,0 0-1,0 1 1,0-1-1,-1 1 68,7-3 0,-1 0 1,0 1-1,0-1 0,-1 2 1,0-1-1,0 1 1,0-1-156,-1 1 1,0 0 0,0-1-1,0 2 1,-4 0 0,0 1-1,0 0 1,-1 1 138,8-4 1,-1 0 0,0 1 0,-3 0 0,-1 1-1,-2 0-307,11-3 1,-2 1 0,-5 2 0,-1 1-5,-6 4 0,-2 0 0,-2 3 0,-2 1-1272,21-6 1,-9 7-763,-10 3 2401,-6 6 0,-2 2 0,-4 5 0</inkml:trace>
  <inkml:trace contextRef="#ctx0" brushRef="#br0">7365 8613 8297,'27'-19'673,"1"0"0,1 3 0,2 2-349,2 2 1,2 3-1,3 0 1,2 4-1044,-1 4 0,2 2 0,5 2 0,0 1 745,5 1 1,1 0-1,-15-1 1,1 0 0,0 0-73,1 0 0,0 1 1,0-2-1,1 1 1,0-1-1,-1 1-182,0 0 0,-1 0 1,0 0-1,0 0 1,-1-1-1,1 1 126,0-1 0,1 0 1,-1 0-1,0 0 1,-1 0-1,1-1 40,-3 0 1,0 1 0,0-2 0,17 2 0,0-1-120,-7-2 0,0 0 1,-1 0-1,0 0 195,-1 0 0,0 0 1,1 0-1,-2 0-186,-1 0 1,-1 0 0,-3 0-1,-1 0 41,-4 0 1,-1 0 0,-2 0 0,-1 0 208,2-1 1,-1 2-1,-1-1 1,-1 1-437,23 2 0,0 2 358,-7 4 0,2-2 0,0 3 0,2 3 0,1 4 0</inkml:trace>
  <inkml:trace contextRef="#ctx0" brushRef="#br0">11722 8631 8247,'-5'-22'0,"2"1"0,7 3 1050,6 6 1,9 4-448,12 2 0,16 5-479,-17 1 1,2 0-1,6 2 1,1 0-526,6 3 1,0 0 0,-10-2-1,0 0 1,1 0 373,3 0 0,0 0 1,1 0-1,0 0 1,0-1-1,0 0-183,1 0 1,1 0 0,-1 0 0,0-1 0,0-1 0,0 1 226,0 0 0,1 0 1,-1 0-1,2-1 1,1 1-1,0-1-108,1 0 0,1 0 1,-1 0-1,-2 0 0,-1 0 1,0 0 70,0 0 1,0 0-1,-1 0 1,-2 0-1,-1 0 1,0 0-144,1 0 0,-1 0 0,0 0 0,-1 0 0,-1-1 0,0 1-268,17-2 0,-1 1 0,-5 0 0,-2 1 225,-3-2 0,-1 1 0,-3-1 1,-2 0-86,-2 0 0,0 0 0,-1 1 1,-1-1-181,0 2 0,-2 0 471,22 4 0,-1-3 0,-7 3 0,2-3 0,-2-1 0</inkml:trace>
  <inkml:trace contextRef="#ctx0" brushRef="#br0">10875 8622 8297,'23'-23'189,"1"3"0,0 3 357,1 8 1,4 0-33,5 6 0,8 0-198,4 3 0,7 0-802,-22 0 1,0 0 0,2 0 0,0 0 470,4 0 0,1 0 0,2 0 0,1 0 34,-1 0 1,0 0-1,1 0 1,-1 0-68,-3 0 1,0 0-1,0 0 1,0 0 79,-1 0 0,-1 0 1,2-2-1,-1 0-122,-2-1 0,0 0 0,-2-1 0,0-1 120,-2 1 1,-1-1 0,-1 0 0,0 1 116,-1-1 0,-1 0 1,23-3-106,-5 2 0,-7 1-174,-6 2 1,-2 2-253,-1-2 1,-4 2-180,-2 1 1,-3 4 562,0 2 0,-1 1 0,1-1 0,0-2 0</inkml:trace>
  <inkml:trace contextRef="#ctx0" brushRef="#br0">13929 8594 8292,'-19'-18'3276,"5"0"-1294,2-7-2902,5 6 1,9 7 293,11 6 1,7 1 336,15 5 1,8 2 219,-16-1 0,2 1 0,5 0 1,1 0-313,5 1 1,1 0 0,5 0 0,2-1 363,-12-1 0,0 0 0,1 0 0,1 0 0,1-1 0,1 0-278,2 1 1,2 0 0,0 0-1,1 0 1,0-1 0,0 0 370,0 1 1,0-1-1,-1-1 1,0 1-1,0 0 1,-1-1-41,-2 0 0,-1 0 0,0 0 1,0 1-1,-2-1 0,1 0 71,0-1 1,-1 0 0,0 0-1,-1 0 1,0 1 0,-1-1-42,16-1 1,-2 0 0,-3 0 0,-2 1-258,-5 2 0,-2 0 1,-3-1-1,0-1 98,-2 1 1,-1-1-1,-2 1 1,-1-1-573,21 2 1,-4 4 219,-9 3 445,-4 1 0,0-1 0,-4 2 0,-1 5 0,-2 2 0</inkml:trace>
  <inkml:trace contextRef="#ctx0" brushRef="#br0">17970 8668 8174,'-14'-22'1383,"8"-1"255,0-2 0,8 11-1097,4 7 1,15 5-340,7 2 0,15 4-80,-17-1 0,1 1 0,5 1 0,1 2-467,5 1 0,2 0 1,4-1-1,2 0 64,-12-2 0,2 1 0,-1-1 0,1-2 0,0 1 0,1-1-93,2 0 0,0 0 1,1 0-1,0-1 1,1 0-1,-1-1 322,1 0 0,1-1 0,-1-1 0,1 1 0,-1 0 0,0 0 48,0 0 0,0 0 0,-2 0 0,-2 0 0,-1 0 0,-1 0-384,15 1 1,-1-2 0,-3 0 0,-1-2 198,-2 0 0,-2 0 0,-1 0 0,-1 1 9,-1-1 0,-2 0 1,-5 2-1,-2 0-1319,18-2 1499,-9 1 0,-19 2 0,-7 0 0,-6 0 0</inkml:trace>
  <inkml:trace contextRef="#ctx0" brushRef="#br0">8817 8901 8505,'-2'-27'356,"-1"0"0,-6-22 1,-6 17 966,-6 16 1,-8 28-1511,-9 19 1,15-7 0,-1 4-470,-5 7 1,-1 2-1,10-9 1,-1 1 0,1 1 323,-3 2 0,1 1 0,-1 1 0,-2 3 0,0 2 0,0 1-53,-1 2 0,0 2 0,1 0 0,4-8 0,0 1 0,0 0 0,0 1 324,-2 2 0,1 2 0,-1-1 0,1 1 1,0-1-1,0 1 0,0 0 0,0 0-116,-2 1 1,0 1-1,0-1 1,0 1 0,-1 1-1,2 0 1,-1 1 0,-1 0 120,5-8 0,0-1 1,-1 1-1,1 0 1,-1 0-1,0 1 1,0 0-1,-1-1 0,1 1 1,-1 0-84,1 0 1,-1 0 0,0 1 0,0-1-1,1-1 1,-5 8 0,0 0 0,0-1 0,0 0 138,1-1 0,-1 0 0,0 0 0,1-2 0,1-2 0,0-1 0,1 0 0,-1-1 0,0-1 0,1-1 0,0-1 0,0 0 0,-6 8 0,1-1 0,0-1 0,2-2 0,0-2 0,0-1 0,3-4 0,0-2 0,0-1 307,-8 10 1,0-3-1,3-6 1,1-1 44,5-4 1,1-1 0,-16 11 1206,9-10 1,9-12-1003,6-7 0,4-8 1081,3-4 0,2-13-1125,4-9 0,2-13-711,0 14 1,2-2-1,-1-5 1,2 0 278,4-5 0,1 0 0,-2-3 0,1 0-129,3-3 1,1 0-1,-1 3 1,0-1-33,0 0 1,1-1-1,0 5 1,0 0 78,-2 4 1,-1 2-1,1 2 1,0 2 51,-1 3 0,-1 2 451,5-11 1,-4 14-496,-7 21 1,-2 10-22,-1 15 0,-4 6 44,-3 13 1,-2 7-186,3-20 1,0 0-1,-1 6 1,-1 0 179,-1 3 1,0 1-1,-2 0 1,0 0-395,0 3 0,0-1 1,1-1-1,1-1 286,1-2 1,1 0 0,3-4 0,0-1-55,-1-4 0,0-1 0,2 14 671,0-8 0,3-14-343,3-8 0,-1-4 37,5-3 1,0-2 232,5-4 1,4-5 821,5-4 1,13-10-800,9-9 1,-18 11 0,1-2-313,3-2 0,1-1 0,2-3 0,2 0-222,2-1 0,2-1 0,5 0 0,0-1-204,-12 10 0,0-1 1,0 0-1,2 2 1,1-1-1,0 1-15,0-1 1,-1 0 0,2 1 0,1 0 0,1 1-1,1 0-21,1 0 1,0-1 0,1 1 0,1-1 0,2 0 0,-1 1 289,0 0 0,1 1 0,-1-1 0,2 1 0,0 0 0,0 1 0,-2 1 0</inkml:trace>
  <inkml:trace contextRef="#ctx0" brushRef="#br0">11666 9106 8392,'-2'-35'0,"0"1"0,0-18 1273,-4 9 1428,0 16-2147,-3 17 1,3 8-371,3 8 0,-2 13-969,-1 12 0,-4 18 601,2-20 0,0 1 0,-1 5 1,-2 2-266,-2 4 1,-2 2 0,-1 5 0,-1 1 441,5-13 0,0 0 0,-1 1 0,-1 4 0,0 2 0,-1 1-358,-2 5 0,-1 1 1,0 0-1,4-11 1,0-1-1,-1 1 1,0 1 321,-2 4 0,0 0 0,0 1 1,0-1-1,0 0 0,-1-1 0,1 1 1,-1-1-257,1 1 1,-1-1 0,0 1 0,0-1 0,1-1 0,0 0 0,1 0 0,0-1 190,0 0 0,1 0 0,-1-1 0,1 0 0,-5 8 0,1-1 0,0-1 47,-1-1 0,0-2 0,1 0 0,1-3 1,0 0-1,1-1-45,0-2 0,1-1 0,-1-1 1,2-1-1,-1-2 0,1 1 137,-7 12 1,0 0 0,3-7 0,1-1 237,2-4 0,1-1 0,2-3 0,1-3-19,-9 15 1,5-10 2563,4-13-2294,5-7 0,0-11 1118,4-7 0,0-7-1155,3-8 0,0-8-272,0-13 1,4-6-111,-1 20 0,0-1 0,3-2 1,1-1-120,0-3 1,1 1-1,-1 0 1,1 1-16,-1 1 0,1 1 0,0 2 1,0 0 66,1 3 0,0 1 0,0 0 0,0 0 354,6-21 1,-1 9-260,-5 13 1,1 7 80,-1 12 0,-3 8-422,0 11 1,-1 7 129,2 14 1,-2 7 183,-3-15 1,-1 1 0,-1 0-1,1 1-296,1 3 0,-1 1 0,0 0 0,-1 0 107,0-1 1,0 0-1,0-1 1,0 1 9,0 0 0,0 0 0,1-1 0,1 0-37,-1 0 1,1-1-1,6 21-91,-2-9 1,-1-11 200,1-5 1,-3-7 1282,3-5-962,1-5 1,2-9 184,0-2 1,9-8-484,4-7 0,9-7-308,6-9 1,-14 13-1,0-1-9,5-3 0,0-2 0,6-6 0,2 0 96,-10 9 1,1 0 0,0 0-1,3-2 1,1-1 0,0-1-722,3 1 0,0-1 0,1 0 923,4-3 0,1 1 0,0-1 0,0-1 0,1 0 0,0-1 0</inkml:trace>
  <inkml:trace contextRef="#ctx0" brushRef="#br0">14953 8724 8208,'-13'-41'1638,"-3"4"0,-1 17-83,-2 14 1,-4 18-2271,-2 16 0,3 15 711,10-15 0,2 3 0,0 3 1,0 2-776,1 5 0,0 2 1,1 5-1,0 2 663,3-14 1,0 2-1,0 0 1,0 1 0,0 2-1,0 0-303,0 3 1,0 0 0,0 1 0,-1 0 0,1 0 0,0 0 199,2 0 1,0 1 0,0-1-1,-1 1 1,0 1 0,0-1 90,2 0 1,0-1-1,0 0 1,0-1-1,1 0 1,-1-1 48,0-1 0,0 1 0,0-1 1,0-2-1,0 0 0,0-1-3,-1-1 1,0 1 0,-1-1 0,1-1 0,0 1 0,-1 0 99,0-1 0,0 0 0,0 0 0,-1-1 0,0 0 0,0 0 13,-1-1 1,0 1 0,-1-2 0,-3 17-1,-1-1-74,0 0 0,0-1 0,-2-2 1,0-1 388,1 2 1,-1 0-1,0-3 1,0-2-106,1 2 0,0 0 0,0-1 0,1-1-164,1 1 1,1-1 0,0-2 0,0-1 46,-1 1 1,1-1 0,2-7 0,0-1-199,0-2 0,1-1 1,-4 17 511,0-2 1,1-10-615,0-6 1,3-13 1276,-1-9 0,4-4-932,-3-6 1,3-6 70,-3-9 1,0-10-276,-4-11 0,1-7 175,4 18 1,1-1 0,1-3 0,0 0-65,2-2 1,-1-1 0,2 1-1,0 0 85,2-1 1,-1 0-1,2 3 1,0 0 17,1 0 0,1 1 1,0 0-1,-1 1 3,1 2 1,0 2 0,5-25 689,2 12 1,-1 9-656,1 12 1,-2 11-239,0 11 1,-1 13-19,0 15 0,1 7-173,-1 12 0,0 1-50,-4-23 1,0 0-1,-1-1 1,0-1 49,-1 0 0,0 1 0,5 21-108,-1 2 1,2 0 70,3-4 0,-4-6-69,1-8 1,-3-8 61,0-2 2263,3-6-1484,-8-7 0,4-6-118,-2-6 0,0-2 247,6-5 1,4-4-313,8-5 1,5-6-898,8-9 1,-13 15-1,1 0 142,4-4 0,1-1 0,3-1 0,1 0-1102,2-1 0,2-1 1517,2-2 0,0-1 0,-8 9 0,1 1 0,-1-1 0,1-1 0,0-1 0,0 0 0</inkml:trace>
  <inkml:trace contextRef="#ctx0" brushRef="#br0">18985 9208 8203,'-4'-22'1141,"2"4"19,-5 3 0,-2 8-1070,-3 17 1,-2 12-213,2 22 1,6-18 0,1 2 256,-1 6 0,0 3 0,1 5 0,0 2-678,0 6 1,0 2 0,3-15-1,1 1 1,-1 0 525,1 4 0,0 1 0,0-1 0,1 2 0,-1 0 0,1 0-69,0 2 0,-1 1 0,2-1 0,1 1 0,1 0 0,0 0-66,1 1 0,0 0 0,1-1 0,1-4 1,0 0-1,1-1 68,0 0 1,0-1 0,1 0 0,0-3 0,1 0 0,0-1-2,-1 0 1,1-1-1,-1 0 1,3 15-1,1 0 170,-1-1 0,-1-1 0,-1-2 1,-1 0 3,0-5 0,-1-1 1,-1-1-1,0-1-190,0-2 1,0 0-1,0-2 1,-1 0 100,-1-4 0,1 0 0,-1-1 1,0-1 150,-1-3 0,0 1 1,1 0-1,0-1 20,-1 24 0,0 0 35,-3-4 0,0-4-204,0-5 1,-1-4-166,-2-5 1,-3-5 790,-3-5 1,0-4-764,0-8 0,-2-2 1173,-1-4 0,-4-5-840,-5-4 1,0-9-170,-4-7 1,-3-7-30,-3-5 0,12 15 1,1-1 27,0-1 1,2-1 0,-2-2 0,2 1 40,1 1 0,2 0 0,-1-1 0,1-2 79,0 2 1,1 0-1,0-1 1,1 1 118,1 1 0,1 0 1,-5-20 76,2 8 0,2 4-60,4 6-196,2 7 1,5 12-93,2 8 1,-1 8-130,4 7 0,2 11-563,4 5 0,-1 9 493,5 3 1,-1 3 112,4 0 1,-9-21 0,0 0 152,1 0 1,-1-1 0,0 1 0,0 0-100,12 22 1,1-1 225,-2 1 0,4-2 143,-3-1 1,-1-7 97,-6-6 0,3-6 15,-3-3 1,3-4 25,0-2 0,1-7-86,0-6 1,3-2 81,3-1 1,5-6-41,1-6 1,9-5-451,0-11 1,-17 13-1,0-1 72,4-3 0,-1-2 0,1-2 0,0-1-299,4-2 1,0-1 0,0 0-1,1-1 95,2-2 1,0 1-1,1 0 1,1 0 69,1-3 1,0 2 0,-1 3 0,-1 1-138,-1 1 1,0 0-1,-3 3 1,0 2-146,-1 2 0,-1 2 0,-1 0 0,1 2-948,-1 2 0,0 2 1314,19-8 0,4 10 0,-6 4 0,0 7 0,0 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3436 5773 8195,'-19'-4'0,"5"-2"-112,1-3 1,3 3 186,1 0 80,-1-1-234,5 2 105,1-3-410,4 7-23,0-7 404,0 7 0,-1-4 36,-2 1 74,2 3 0,-8-3 55,3 4-72,-2-4 1,-1 3 456,-1-2-174,1 2 241,0 1-452,4 0 0,0 4-8,5 2 0,9 3-44,3 0 1,10 3-17,6 1 1,5-1-85,7-3 1,7 1-264,-21-5 0,1-1 0,4 0 0,2 0 263,2 0 0,1-1 0,6 0 0,2 1-368,3-2 1,2-1-1,3 1 1,0 0 352,0 0 0,1-1 1,0 0-1,-1-1-313,-3 2 0,1-1 1,1 0-1,-1-1 369,0 0 0,0 0 0,2 0 0,0 0 52,1 0 0,0 0 0,-1-1 0,1-1-42,-2 1 0,1-1 1,-1-1-1,0-1 76,0 1 1,0 0 0,0-1 0,-1-1-87,-2 1 1,0-1 0,-3 0 0,-1 1-183,-3-1 1,-1 0-1,-4 1 1,0-1 235,0 0 0,-1 1 0,-2 1 1,0 0 59,-4-1 1,1 1-1,-3 2 1,0 0-151,20-2 0,-8 2 674,-1 1 1,-10 0-822,-3 0 0,-3 0 1052,-10 0-2059,1 0 1302,-4 0-1903,-4 0 1223,-1 4 517,-4-3 0,0 8 0,0-4 0</inkml:trace>
  <inkml:trace contextRef="#ctx0" brushRef="#br0">7942 5810 8156,'-14'-9'386,"0"-4"-154,5 1 1093,0-1-561,3 4-783,2 4 1,13 1-8,3 4 1,9 0-324,4 0 0,7 3 348,5 0 1,5 0 32,8-3 0,-23 0 0,2 0-139,1 0 1,2 0 0,4 0 0,0 0 188,3 0 0,0 0 0,2 0 0,1 0-374,1 0 1,0 0-1,0 0 1,-1 0 350,2 0 1,-1 0 0,1-1 0,-1-1 54,-1 1 1,0-1 0,-1-2-1,-1 1-206,-4-1 0,-1 1 0,-2 1 1,-1-1 187,-2 0 0,-1 0 0,-1 2 1,0-1-103,-1-1 1,-1 0 0,19 1 103,-7-1 1,-3 2-372,-7 1 1,0 0 502,-10 0 0,-1 1-1211,-8 2 0,-1-1 1423,-1 4-442,1 4 0,-7 1 0,3 2 0</inkml:trace>
  <inkml:trace contextRef="#ctx0" brushRef="#br0">3408 8287 8091,'1'-25'0,"1"0"0,1-1-32,0 3 0,-3 4 71,0 3 0,-1 6 0,-2 1 306,-3 4-282,-7 4 0,-6 1-103,-9 0 0,-6 0 32,-10 0 0,-1 1-205,17 1 0,0 0 1,-1-2-1,-1 2 239,-4 1 0,0 0 0,0-2 0,0 1-287,-1 1 0,-1 0 1,1-1-1,0-1 277,-1 2 1,0 0-1,1 0 1,0 0-7,0-1 1,2 2-1,1 0 1,1 0-161,0-1 1,0 0 0,1 1-1,0 1 252,2-1 1,1 1 0,-3 0 0,2 0-119,1 1 0,1 1 1,-21 7 309,4 5 0,5 0-51,3 3 1,2 5-131,2 4 0,7 4-48,3-1 1,2 7 9,7 2 0,2 7-47,7-24 0,0 1 0,2 0 1,0 0-97,-1 1 0,1 0 1,1 0-1,0 0-19,1 0 1,1 0 0,0 2-1,1 0 31,1 1 0,2 0 0,0 0 0,0-1-51,0 1 1,0 0-1,3-1 1,0-1 69,0 2 0,1 0 1,-1 2-1,0-1 35,2 2 1,0 1 0,-1 0-1,-1 1 7,-2-2 1,1 0 0,1 2 0,0 1 4,-1-2 0,-1 1 0,1 4 0,-1 0-20,1 0 0,-1 0 0,-1 1 0,0-1-36,0-2 0,0-1 1,0 0-1,-1 1 84,2 1 0,-1 0 0,-1 2 0,0 1-34,1 1 1,1 0 0,-2 0-1,0-2 13,0 0 1,-1-1 0,1 2-1,0 0-10,-1 1 1,1 1-1,0 1 1,-1 0-3,1-2 0,-1 1 0,-1-1 0,0 0-7,-2-1 0,1 0 0,0 0 0,0 0 1,-1 0 1,1 0 0,0-1 0,-1 1 6,-1-2 0,0 0 1,0 1-1,-1 0 0,0-2 1,-1 0-1,1 0 1,1-1-8,-2-1 1,1 1 0,0 0 0,1 1 2,0 0 1,0 0 0,0-2 0,0 0 6,0-1 1,0 0 0,0-1 0,0 1 14,0 1 0,0 1 0,-2 0 0,1 0-60,-1 0 0,1-1 1,-1-1-1,-1 0 84,2-3 0,-1-1 1,2 1-1,-1-1 71,0 1 1,-1 0-1,0 0 1,0 1-126,0-1 1,1-1 0,-1 0 0,1 0 55,1-2 0,0-1 0,-2 1 0,1 0 25,-1 1 0,1 0 0,-1 2 1,1 0-24,0-1 0,2-2 0,-1 1 0,0 0-81,0 21 1,1-24-1,2-1 115,0 0 0,0-1 0,1 0 1,0 1-224,5 22 1,1 1 100,-1-7 1,0 2-159,1-2 0,2 2 158,1-5 0,-1 4 25,-3-4 1,1 0-255,-1-2 0,0-2 135,1-2 1,-1 2 148,0-2 0,0-1 412,1 2 0,-1-5-463,0 1 0,0-2 37,-3-2 0,2 1 482,-2 0 1,-2 0-487,0 0 1,0 0 509,-1 0 1,0 0-404,-3 0 1,0-4 90,0-3 1,0-1 27,0-1 1,0-1 31,0 1 0,0-1-151,0-3 0,3 3-58,0-3 1,3 0 7,-3 0 0,4-2-19,-4 2 1,4-4-98,-1 2 0,-1-2 3,2 2 1,-2-6 56,1 2 1,1-2-36,-4 3 1,5-4 47,-2 0 1,-2 0-10,-1 4 1,1-4 41,-1 0 0,3 0 11,-2 4 1,-1-4 10,-3 0 1,3 0 14,0 4 0,0-1-75,-3 0 1,3 1 34,0-1 1,0-3-98,-3 0 0,0 0 112,0 4-37,0-1 1,3 0-11,0 1 0,1-1-9,-4 0 0,0 1-74,0-1 0,0 0-2,0 1 0,0-1 67,0 0 0,0 0 0,0 1 16,0-1-14,0 0 0,0-2 1,0-1-61,0 0 13,0 3 74,0-3-214,0-2 36,0-4 384,4 0 0,1 0-41,4 0 1,5 0-40,1 0 1,4-4-138,3-3 1,5-1-3,8-1 0,2-4 30,3 1 1,7-2-194,-21 8 1,1 0-1,1 0 1,1 1 108,1-3 1,-1 0 0,1 2 0,-1 1 58,-1-1 1,0-1 0,0 2 0,-1 0-108,-1 0 1,1 1-1,1-1 1,1 0-95,-3 1 1,0-1 0,24-3 329,-6 2 1,-6-3-156,-1 3 1,-1 2 7,-5 1 1,-4 2 8,-5 1 1,-6-3 22,-4 0-123,2 0 0,-6 1 780,1-1-575,-6 2 122,1-7 1,-5 3-246,-2-4 1,-2 2-29,-4 1 1,-1 0 4,1-3 0,-1-2 26,-3-1 1,0 2-1,-3-3 1,-1 2 36,1-2 1,-1 3-44,-2-2 1,0 1 108,1 2 1,3 3-58,3 0 1,-2 0 94,2 0 0,0 1-123,2 2 1,4 2 18,0-2-204,4 2-115,6 5 1,7-2 22,11 4 0,3-3 93,6 3 0,6-2 102,7 2 0,1-3-356,2 3 1,2-3 301,1 3 1,0 1 257,-4 2 1,-5 1 355,-3 3 1,-13 2-58,-10 7 1,-9 0 216,-6 6 1,-13-3 269,-12 6 0,-13-1-822,15-14 1,-1-1 0,-2 0 0,-2 0 102,0 3 0,1-1 0,-1-2 0,1 0-183,-1 0 0,0 1 0,2-2 1,1 0-302,-18 10 1,5 0-420,7-2 1,15-7-2105,7 1 2808,10-1 0,0 0 0,3 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3594 10009 8129,'-14'0'0,"-3"-3"0,5 0 1088,-1-4-142,4 6-649,0-8-265,3 8 0,3-3-257,6 4 0,4 1 212,5 2 0,2-1-59,5 5 1,7-4 230,2 3 1,11-4-9,5 1 0,6-2-454,-21-1 1,1 0-1,2 0 1,0 0 320,5 0 0,1 0 0,3 0 0,1 0-25,7 0 1,1 0 0,-1 0 0,1-1-316,3 0 1,0-1 0,-18 1 0,1-1 0,-1 1 307,1-1 0,-1 0 0,0 0 0,0-1 0,0 0 1,0 0 66,17 0 1,-1 0-1,-2 1 1,-1-1-275,-1 0 0,-1 0 1,-3 1-1,-1 1 260,-3-2 0,0 0 1,-2 1-1,1 1-134,0 0 0,-1-1 1,-4 2-1,-1-1 152,-2 1 0,-1 0 0,20 0 340,-5 0 1,-9 0-419,-1 0 0,-8 0 669,-4 0 1,-7 4-1046,-2 3 0,-3-2 818,-1 1-1192,-3 0 1,-2 5 997,-4 1 1,0 2 0,0 5 0</inkml:trace>
  <inkml:trace contextRef="#ctx0" brushRef="#br0">6266 10028 8122,'-13'-4'0,"1"2"475,-3-5 701,3 1-570,3-3-238,5 4-412,4 1 0,4 4-283,2 0 0,7 0 411,2 0 0,6 0-39,1 0 0,5 0 243,1 0 1,5 0-29,7 0 1,6 0-436,3 0 1,-18-2 0,0-1 215,1 1 1,1-2 0,5 0-1,1 0-277,2-1 1,2 1-1,1-2 1,2-1 253,0 1 1,1 0 0,-3 0 0,-1 0-93,-4 3 0,-1 0 1,-4-1-1,-1 0 19,-4 1 1,1 0-1,-3-1 1,-1 0-5,18-2 0,-5 1 3,-11 2 0,-7 2-103,-3-2 0,-5 2-228,-1 1 0,-6 4 210,-2 2 0,-6-1 177,-4 2 0,-4 3 0,-9 4 0</inkml:trace>
  <inkml:trace contextRef="#ctx0" brushRef="#br0">7914 10074 8121,'-17'-5'188,"1"-4"0,3 3 774,3-4-304,5 7-464,1-1 0,12 4-626,5 0 0,8 0 306,7 0 1,6 1 318,6 2 1,6-2-319,-20 1 1,1-1 0,3 0-1,0 0 268,2 1 0,1 0 1,2-2-1,1 1-401,2 0 1,1 1 0,2-2 0,1 1 321,1-1 0,1 0 1,2 0-1,1 0-19,-2 0 0,0 0 0,-2-2 0,0 1 30,-4-1 1,0 1 0,-4-2-1,1 1-58,-2 1 0,0-1 0,-3 2 0,-2-1-115,-2 0 0,-1-1 0,20 1-23,-8 1 0,-4 0-94,0 0 0,-4 0-410,1 0 1,-6 0 278,-3 0 346,-7 0 0,3 2 0,-3 4 0,3 5 0</inkml:trace>
  <inkml:trace contextRef="#ctx0" brushRef="#br0">10270 10158 8381,'0'-13'0,"0"1"93,0-3 1,2 4 135,4 2 0,1 4-161,9 5 0,5 0-211,7 0 1,5 0-4,7 0 0,3 0-85,7 0 1,3 0 254,-24 0 1,1 0 0,-2-1 0,1-1-182,0 0 0,1 1 1,0-1-1,1 0 201,0 0 0,0 1 1,1 0-1,0-1-24,1 0 0,-1-2 0,-1 2 0,0-1-10,0 0 1,0 0-1,-2-1 1,0 1 20,1 1 1,-1 1-1,-1-3 1,-1 1-118,1 2 1,0-1 0,17-2 112,2 1 0,-8 2 36,-5-2 1,-2 2-123,-4 1 0,-4 0-3,-2 0 0,-3 0 104,-4 0 0,-2 3-302,-3 0 1,-5 4 152,-2-1 0,-2 3 107,-1 0 0,0 4 0,0 2 0</inkml:trace>
  <inkml:trace contextRef="#ctx0" brushRef="#br0">12365 10037 8396,'0'-14'0,"0"1"545,4 3 1,2 2-104,7 1 1,2 0-304,7 4 0,7 0-11,8 3 1,5 1-170,8 2 0,-22-2 0,2-1-229,4 2 0,0-1 1,0 0-1,1-1 167,3 0 0,1 0 0,-2 0 1,1 0 89,2 0 0,0 0 1,2-1-1,-1-2 55,1 0 1,0 0 0,1-1 0,-1 1-57,-3 0 0,-1-1 0,1 0 0,-1 0 56,-2 1 0,-1 0 0,3 0 0,0 1 4,-2-2 1,-1 2 0,1 0-1,-1 2-20,-4-2 1,0 0 0,0 2-1,1-1-118,-3 1 0,1 0 1,0 0-1,1 0-59,-3 0 0,0 0 0,21 0 22,-8 0 0,-4 1-463,-3 3 1,-3-2 219,-6 4 1,-7 1 371,-5 5 0,-5-2 0,1-1 0,3-4 0</inkml:trace>
  <inkml:trace contextRef="#ctx0" brushRef="#br0">1313 12132 8264,'0'-19'0,"-3"4"0,0 0 0,1 2 0,-4 5 2065,1-1-1293,0 4 0,-6-1 92,1 0-111,-1 4-376,-2-2 1,-2 4-38,-4 0 1,0 4-64,-3 2 1,-2 6-200,-4 4-23,0 1 0,3 3 75,-3 2 1,6 2-224,-3 4 1,2 0-297,5-1 0,-2 1 260,8 0 1,3-3-983,6 0 732,2-4 0,8-2 34,3-3 1,5-2-64,1 2 0,1-3-6,2-3 1,3-2-83,-1-2 1,1 2-7,-3-1 312,-1-3 0,-2 1 139,-1-2 1,-3-2-338,0 2 530,-1-2-55,-6-1-215,-1 0 811,-4 0 654,-13 0-895,6 4 0,-13-2 36,7 5 1,-3-4-8,0 3 0,2-1-80,-2 1 1,2 3-70,-2-3 1,-2 2-331,3 1 1,1-2 102,2-1 1,-1 0-779,0 3 400,1 1-697,2-1 658,5 0 1,-2-3-9,4 1-412,0-1 97,3 3-899,0 0 961,0 1 1,3-1 43,0 0 0,7-2 539,0-1 0,5-4 0,4 2 0,5-4 0</inkml:trace>
  <inkml:trace contextRef="#ctx0" brushRef="#br0">1583 12262 8264,'-4'-14'618,"0"-1"76,-3 3 0,-1 2-231,2-3 1592,2 7-1303,-5-2 1,3 7 691,-6-2-961,1 2 1,-3 1-128,2 0 0,0 1-266,-3 2 0,2 3-417,-2 6 0,0 3 274,0 3 1,1 2-357,5 2 403,0-3 0,2 8-430,1-2 1,4-1-668,-1 1 1,3-4-879,3 0 1241,2-1 0,8 1 68,-1-3 1,5 2-57,-2-8 1,4 1-221,3-4 948,1 0 0,5-3 0,0-2 0</inkml:trace>
  <inkml:trace contextRef="#ctx0" brushRef="#br0">1965 11937 8264,'-15'-10'2833,"2"1"-1857,-1 0 0,7 3 595,-2 3-811,1 2 0,-1 3-451,0 5-225,-1-1 0,4 11 296,0-1-822,0 6 446,1 1 1,-4 9-3,3 3 0,1 2-51,-1 3 1,1-1-2177,-2 5 1662,-1 4 65,7-5 1,-6 2-1247,4-7 1114,0-5 1,3-1 49,0-4 1,0-5 73,0-5 258,0-3 72,0-10 276,4-1 0,-2-11 457,4-3 1,-1-6 1004,1-3-1341,3-3 1,-4-3 117,4 0 941,-4 0-789,4 1 1,-4 0 485,4 3 1,-1 1-407,-1-2 1,1 3 522,-2 0-708,-2 5 1,4 0 250,-5 5-368,0 4 0,-2 2-554,2 6 257,-2 2 0,3 5 147,-4 3-332,4 1 288,-3 5-403,3-1 0,0 0-424,3-3 0,-2 3 311,1-2 1,1-2-171,6 2 1,-3-5 182,2 1 1,0-1 151,0-2 1,3-1 296,3-2-35,1 3 0,0-8 94,-1 2 9,5-6-214,-3-2 1,6-9 290,-5-1 0,1 0-18,-3 0-62,-5-1 591,0-3-453,-1-3 1,-6 2 194,3-2 0,-7 6 201,0 0 1,-3 2 684,-3-2-601,-3 3-469,-3 4 1,-1 3-27,-3 3 1,3-1-21,-2 1 1,0 0-136,0 3 1,1 4-234,-1 2 0,2 3-523,0 0 0,4 0-78,0 0 1,3 4-824,-3-1 1,4 5-1675,-1-2 1371,1 3 1282,2 1 0,2-1 624,1 1 0,2-1 0,4 1 0</inkml:trace>
  <inkml:trace contextRef="#ctx0" brushRef="#br0">2346 12495 8264,'0'-9'1297,"0"0"-554,0-1-96,0 1 1,0-1 359,0-3 1,0 2-394,0-5 1,0 1 4,0-4 0,4-1-1,3-1 1,-2 1 213,1-2 1,0 1 499,4 2-883,-5-2 0,2 11 576,-4-2-49,4 1-1062,-1 6 1,0 1 124,0 4 1,-4 5-354,1 4 0,1 2 276,-1 4 0,0-2-605,-3 2 406,0 1 0,0 1-1232,0-1 957,5 1 0,-4-5-51,2 3 1,-2-2-60,-1 2 1,1-3 353,2 0 182,-2-2 0,3 0-54,-4-1 1,0-3 375,0 0 215,0-4 209,0 3 0,4-11-208,2-3-264,-1 0 0,3-9 163,-2 3 0,2-6 88,2-1-272,-1 1 1,0-1 220,1 0 1,0 0-74,2 4 250,-1-1-274,2 1 1,-4 0 102,1 2 0,-1 3 161,0 4 0,-3 2-92,-3 1-83,-2 4-287,3-2 1,-3 8-272,2 2 1,-2 3-537,-1 0 1,0 3 228,0 1-189,-4 3 0,3-2-863,-2 1 0,2 2 273,1-5 1,0 4-376,0-4 1,3 4-1441,0-4 1818,4 1 611,2-4 0,3 0-414,3 0 1064,1-3 0,7-2 0,0-4 0</inkml:trace>
  <inkml:trace contextRef="#ctx0" brushRef="#br0">3054 12179 8264,'0'-15'432,"0"2"0,0 0 2369,0 1-2085,-4-1 0,2 1 1015,-4 0-1169,3 3 0,-5 1 231,2 2 0,-2-2 158,-2-2 1,0 5-107,-2 2-832,1-2 176,-2 4 1,3-2-669,-3 6 400,3 2 1,-4 4-367,5 1 1,1 2-273,2 0 478,-3 5 0,7-3-424,-4 5 0,4 0-74,-1-1 0,2 1-244,1 0 1,0-5 473,0-2 0,1 1 105,2-4 0,2 1 585,4-6-178,1-1 1,2-3 412,1 0 1,2-1-266,-3-2 232,5-3 0,-7-3 517,3 0 1,-3-1-318,-1 1 224,1 4-382,-5-3 1,0 7 408,-2-2-631,-2-3-803,7 5 359,-6 1-207,2 6 0,0 0-1474,2 0 1608,-2 4 1,3 1-1328,-4 1 1,5-1-439,-2 2 1498,-2-3 0,3 7 579,-4-5 0,5 1 0,-3-4 0</inkml:trace>
  <inkml:trace contextRef="#ctx0" brushRef="#br0">912 13082 8264,'-47'9'0,"10"-4"1064,12-2 0,13-2 574,9-1 0,4 0 338,9 0-1953,5 0 0,14 0 1287,8 0 1,13-5-938,-21 1 0,1-1 1,5-3-1,1-1-128,3-1 0,0-1 0,6-3 0,1 1 299,3-1 1,1 0-803,-11 3 0,0 1 1,1-1-1,5-3 1,0 0-1,1 0 450,4 0 0,1-1 0,0 1 0,-12 3 0,1 1 0,-1-1 0,1 0-115,1 0 1,1 0 0,-1 0 0,0 1 0,9-2 0,-1 0 0,1 0-103,0-1 1,-1 1 0,1 0 0,-5 1 0,0 0 0,0 0 21,-1 0 1,-1-1-1,0 1 34,-1 2 0,-2 1 0,1-1 0,-2 0 0,-1-2 0,0 1-264,-2 3 1,-1 0-1,0 0 1,15-4-1,-1 1-61,-6 2 0,-2 1 1,-1-2-1,-1 1-526,-2 1 1,0 2 0,-3 0 0,-1 1-248,-4 2 0,-2 1 0,20 0-572,-13 1 1,-9 1-1110,-3 2 2748,-7 7 0,-1 0 0,0 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  <inkml:brush xml:id="br1">
      <inkml:brushProperty name="width" value="0.12114" units="cm"/>
      <inkml:brushProperty name="height" value="0.12114" units="cm"/>
      <inkml:brushProperty name="color" value="#FF0000"/>
    </inkml:brush>
  </inkml:definitions>
  <inkml:trace contextRef="#ctx0" brushRef="#br0">1397 5382 8398,'-10'-19'0,"1"0"0,0 2 811,-1 1-585,5-1 1,-3 6 0,2-1 2060,-3-3-1338,-4 5 0,0 0 632,-3 4-1230,-2-1 0,3 2 0,-6 2 242,0 2 0,-6 6-258,-1 5 1,-4 7-189,-6 8 1,1 7-442,0 5 0,16-16 0,1 1 341,-2 2 1,0 1 0,2 1-1,0 0 1,0 2 0,1 0-100,1 0 0,1 0 0,4 0 0,0 0 27,1 0 0,0 0 1,2-1-1,1-1-988,-3 24 557,3-9-456,9-9 0,9-9 512,3-4 1,6-6 0,3-7 119,4-2 0,3-12 81,3-4 1,2-9 112,4-4 0,1-6 104,-1-3 0,-19 15 0,0-1 0,0 0 0,0 0-81,1 0 1,0 0 0,12-16 645,3 5-558,-4 4 431,-2 9-266,-5 7 0,2 9 14,-6 15 0,1 11 197,-8 17 0,-1 6-305,-7-18 1,-1 1 0,0 2 0,1 1-173,-2 3 0,-1 0 1,1 0-1,-1 0 141,-1 0 0,0 0 1,0 0-1,-1 1 28,0-1 1,-1-1 0,0 2 0,-1-1-5,-1 0 1,-2-1-1,0-2 1,-1-2-80,-1-2 1,0-2 0,0 1 0,-1-1 94,0-2 0,-1 0 1,0-1-1,-2 0 0,-9 20 147,0-4 1,-2-6-245,2-3 0,2-7 145,3-5 0,4-9 11,-3-7-854,3-2-363,-1-9 0,2-8 0,0-13-2224,-1-7 3277,-1-9 0,10 17 0,1 0 0,0-3 0,0 1 0</inkml:trace>
  <inkml:trace contextRef="#ctx0" brushRef="#br0">1620 5624 8563,'-4'24'0,"-1"2"0,-1-3 979,-1 2 0,5 1 342,-1-4 1,-1 2-588,1-2 1,0-4 436,3-6-549,0-6 1,0-3 413,0-6 1,0-3-341,0-6-466,0-7 0,0-9-142,0-6 0,0-5-284,0-2 1,3-6-216,0 0 1,0 21 0,1 0-180,-1-1 0,1 1 0,5-25-1049,3 1 1,7 4 216,6 2 0,6 6 249,3 4 0,6 12-896,4 4 2069,1 9 0,3 5 0,1 6 0,-22 1 0,-1 0 0,2 3 0,-1-1 0</inkml:trace>
  <inkml:trace contextRef="#ctx0" brushRef="#br0">2309 5168 8547,'-9'0'-12,"-5"-5"1,4 3 1315,-2-4 1,1 0 333,2-3 0,-1-1-292,-3 1 1,2 1-110,-5 1 1,4 0-527,-4 4 1,2-3-226,-2 3 1,0 1-1,2 5-164,0 3 1,-2 8-79,-2 4 1,2 2-813,1 5 354,3 4 256,-5 4 0,6 5-928,-1 2 433,2-1 0,1 5-1222,3-4 1210,2 1 0,4-5 0,1-2-855,2-3 1,3-10 623,7-6 1,-2-4-42,5-5 0,-1-2 427,4-4 0,-2-5 31,-1-4 0,5-8 496,-3-5 1,3-7-301,-3 1 1,-2-2 489,0 2 1,-5 4-376,1-1 0,-2 1 848,-4-1 1,-2 7-1,-4 5 902,0 3-826,0 5-1206,-4 0 1,2 11 291,-4 3 1,3 1-2527,0 6 849,6-5 1,3 6-1643,3-5 3135,4 5 0,6-7 0,5 4 0</inkml:trace>
  <inkml:trace contextRef="#ctx0" brushRef="#br0">2672 5233 8485,'0'-14'1248,"0"4"0,0-7-884,0 5 1274,-4 0 0,-1 2 900,-4 1-1557,-1 0 0,0 0 1721,-2 3-2056,1-2 0,-5 8-146,3 0 1,-3 5-724,0 7 0,-1 4 248,-2 6 1,4 6 0,2 6-165,0 2 0,5 1-1125,-1 0 0,6 1 714,0-1 1,3-4-2031,3-2 1628,2-2 0,7-5-50,1-2-154,3-7 661,-1-6 0,7-4 163,-1-5 1,1-2 405,-3-1 367,-1-6-437,1-10 1,-4-8-174,1-8 1032,0-5-1022,-2-2 0,2-8 172,-7 0 1,-3 23-1,-1-2 579,-1 0 0,-2-1 1,1 2-1,-1-1-251,-1-4 1,1 0-1,-2 2 1,0 0 266,-2 0 0,1 0 1,0 1-1,-1 0 204,0 2 0,-2 0 1,-2-17-132,-3 8 0,3 9 1531,-1 12-1559,1 7 1,-2 6-147,2 6 0,-2 2-246,5 4 0,-4 6-669,1 3 1,1 6-373,-2 7 1,4 2 643,-3 5 0,4 2-594,-1 0 0,2 4 0,1-4 103,0-1 0,4 1-126,2 0 1,4-5-395,2 2 0,-1-7 497,5-2 1,0-4-173,6-5 312,-2-5 310,3 0 0,-2-9-84,1-2 1,3-3 3,-3-3 0,2-3 781,-2-7-321,0-1 734,-3-5 1,-2-4-309,-1-1-542,-3 1 1271,-4-4 0,0 6-584,-3-4 0,1 4 250,-4-4 0,0 4-590,-3-1 0,-4 7 1,-2 3 406,-2 1 1,-2 3-246,1 2 1,0 2-233,-1 4 1,1 2-408,0 4 1,0 1 112,-1 9 1,1 0-666,0 6 0,2-1 208,1 3 0,4 0-760,-1 1 0,2 1 327,1-4 0,4 2 306,2-2 1,3 0-223,0-4 0,4-3 280,3-3 0,0-5 276,0-4 0,5-3-18,-3-3 1,0-7 542,-3-5 0,1-10 0,3-4 281,-1-3 1,-2-2-374,-1-3 1,-3-1 227,0 1 0,-2-2-174,0 1 0,-2 3 96,-2 7 1,1 3 503,-4 3-20,5 0-1714,-7 16 720,7-2 0,-3 13-321,4 4 278,1 5 85,-1 4 0,4 5-86,-1 2-71,4 6 94,-1 2 1,0 1-64,1 0 103,0-4 0,-1 3 91,1-2 1,-6-2 108,-1 2 1,-1-6 291,-4-3 1,-2-1 239,-5 0 0,-4-5 429,-5-1 0,-3-3-883,-3-3 1,-1-1-480,1-2 1,2-1-2966,1-5 0,7 0 820,-4 0 2457,11 0 0,-12 0 0,3 0 0</inkml:trace>
  <inkml:trace contextRef="#ctx0" brushRef="#br0">18240 10465 8172,'-9'10'2829,"3"-5"-2116,6-1-437,2-4 0,7-4 0,-1-3 467,3-5-451,6-2 1,-2-10 103,3-4-214,5-4 1,-2-7-318,3-5 1,-11 20 0,0-1 271,3-6 0,-1-1 1,0 0-1,-1-2 36,2-3 0,-1 0 1,-2 0-1,-1-1-339,0 1 0,-2 0 0,-1 0 1,-2-1 226,1 1 0,0 0 0,-1-1 0,1 0 61,2 2 0,-1 1 0,-1 3 0,-1 1 57,5-19 0,1 11 7,0 5 1,-4 9 118,-3 6-78,-4 9 403,3 6 0,-5 8-741,0 2 0,3 8 705,0 4 0,0 9-549,-3 7 0,0 10 89,0 2 1,0 6-460,0-2 1,3 0 57,0 0 1,4-3-118,0-1 1,1-3 90,1-6 1,0 0 97,1 0 1,2-8 90,1-4 0,-1-8-44,-3-5 1,1-5 415,-1-1-187,-4-3 1,2 0-143,-4-6 1896,5-3-1402,-7-7 1,7-3 279,-2-5-439,7-3 1,-2-8-235,5-2 1,-1-8-1249,4-4 1401,-1-1-910,-8 22 0,-1-1 309,10-20 1,0-1-303,3 1 0,-1 0-896,3 3 1,-3 7 407,1 8 0,-3 9-1847,0 10 3045,0 4 0,-1 5 0,1 0 0,0 0 0</inkml:trace>
  <inkml:trace contextRef="#ctx0" brushRef="#br0">19348 9730 8148,'-11'9'0,"1"0"1477,3 1-880,-2-5 1,0 3 73,3-2 582,-2 3-756,7 0 1,-6 0 303,4 1-245,-1 3-257,0-3 0,3 7 142,-2-5-537,2 1 127,5 0 1,1-2-790,5 1 620,3-2 0,-1-1-348,3-3 1,3 1 224,0-4 1,3 0 58,-5-3 1,0-1-43,0-2 1,-3-2 429,-4-4 0,0-4-120,-3 1 0,1-5 838,-4 2 1,-1-3-59,-5 0 241,-2-1-631,-4 0 1,-5 1-311,-1-1 1,0 5-24,0 1 1,0 3 238,0 1-166,-3 3 0,8-1-1480,-3 4 0,3 0-355,1 3 1,4 4 818,1 2 1,8 3 0,1 0 0</inkml:trace>
  <inkml:trace contextRef="#ctx0" brushRef="#br0">20214 9683 8148,'-4'-9'0,"-1"0"0,-5-1 3276,5 1-2034,-3 4 0,3 0-159,-5 2 1,-2 2 92,-1-3 0,1 4-212,3 4-620,-5 5 1,4 2-377,-2 5 0,1 2 71,2 4 0,1 3-476,1-3 1,3 2 274,4-2 126,0 4-1402,4-6 1053,6 3 1,4-8-112,5 1 1,3-5-251,-1 1 1,2-5 462,-1-4 172,-3-2 0,4-1 114,-4 0 1,-5-4-48,-1-3 294,-3-5 0,-5 1 551,-2-5 1,-3-1-408,-3-4 1,-5 0-75,-4-4 1,-2 3-636,2-2 0,1 0-675,-1-1 0,3-1-2138,2 4 1498,3 5 766,4-1 0,0 8 864,0-2 0,9 5 0,1 3 0</inkml:trace>
  <inkml:trace contextRef="#ctx0" brushRef="#br0">20512 9916 8148,'-4'9'59,"3"-2"0,-2-1 397,-3-4 1,4 2 691,-4-4 0,3 0 721,-3 0-1289,4-4 1,-2-2-23,4-7 1,0 1 66,0-7 1,0 2-559,0-8 0,2 0 152,4-3-351,0 0 1,9-1-350,-3-2 0,2 5 289,5-2 1,1 7-333,1-1 1,0 3-2468,4 4 1455,0 1 833,3 9 0,3 1-1034,0 4 1737,4 0 0,-2 8 0,4 3 0</inkml:trace>
  <inkml:trace contextRef="#ctx0" brushRef="#br0">21136 9711 9001,'-1'-8'1638,"-3"2"0,2-3 0,-4 3 0,0-2-744,-3-1 1,-1-1-95,1 1 1,0 3-134,-1 0-410,-3-1 1,2 2-188,-5 2 1,1 2-334,-4 1 15,0 4 1,1 6-284,-1 5 0,2 3 65,1 0 0,3 4-740,3 0 1,2 3 415,2-4 0,2 1-214,4-3 1,4-1 119,2 1 569,6-5 1,4-4 63,6-7 0,-2-2 143,5-1 1,-3-4 480,3-3-324,-5-9 0,6-1 158,-4-7 1,3-2 396,-3-5 0,-1-2-1488,-2-5 2378,-1 1-932,1-4 1,-4-5 1257,-3-4-948,-2 1-494,-4 6 1,-1 3 565,-2 6-597,-2 2 0,2 9 483,-6 4 1,1 6-43,-4 7-26,-1 2-333,-2 4 1,0 4-467,-1 2 1,2 4 266,2 6 1,-2 3-533,1 5 0,3 6-268,1-2 0,2 5-1169,1-2 1141,0 5 1,0-7-43,0 2 0,5-2-97,5-2-183,3 1 531,6 0 207,3-4 1,2-2 11,4-7 1,3-2-37,0-7 1,4-2 485,0-4-200,-3-4-143,0-5 1,-4-4 1190,0-5-524,-5 1-242,0-6 0,-5 4 205,-3-3 1,-1 1-22,-5-4 1,-4 5-153,-2-2 1,-2 2 267,-1 2 1,-4 2 479,-2 1 1,-2 3-107,-2 0-676,-3 6 0,3 2-110,-3 4 1,0 0-211,0 0 0,0 4-531,0 2 445,3 6 1,-4 4-11,1 6 0,3-3-183,-3 3 0,3 2 81,1 1-995,4-3 688,-4 5 0,8-3-799,-2 4 820,2 0 1,2-4-62,2-3 1,3 1-241,3-3 506,4-3 0,6-11 96,6-1 1,2-4-18,1-4 0,3-3 160,0-8 0,4-2-307,-1-8 0,2-1 273,1-5 1,-4 2 374,-1-2 128,1 2 0,-7 3 94,1 1 0,-6 0 1303,-2 6 92,-5 3-636,-9 6-768,0 5 1,-6 5-34,-3 6 0,2 4-137,-4 2 0,4 7 113,-1 6 0,2-2-544,1 2 84,0 0 72,0 3 0,5 3-766,4 0 388,5 0-376,9-3 0,5-4-566,6-2 0,6-4 449,3-2-2515,7-3 2184,2-8 1,-24-2 0,0-1 631,-1-2 0,2 0 0,2-2 1,1-1-326,0 0 1,1 0 785,-2 1 0,1 0 0,1-3 0,0 0 0,-1 1 0,0-1 0,1 0 0,1 0 0,0-1 0,0 0 0</inkml:trace>
  <inkml:trace contextRef="#ctx0" brushRef="#br1">10288 16778 17803,'-14'0'0,"1"-3"-561,3 0 401,1-4 61,0 6 0,4-3 0,5 2 336,6-1 1,5 2 127,1-2 1,5 2-90,-1 1 0,1 0-160,2 0 1,2-1 36,1-2 1,4 2 95,-1-2 0,2 2-173,1 1 0,4 0 78,2 0 1,2 0-137,1 0 1,8-3-365,1 0 1,3-1 466,-2 0-1,2 2-34,1-4 0,-22 5 0,0-1-61,-2-1 1,1 0-1,-1 0 1,0 1 54,21-5 1,-1-1 42,1 2 0,3 1-13,-1-1 1,1 3-70,-4-4 0,1 4 53,0-3 1,1 4-106,-1-1 1,0-1 69,-6 1 1,3-2-1,0 2 0,1 2-27,2-2 0,-2-1 13,-1 1 1,1-3 105,-1 3 0,1-4 20,2 4 0,-4-1-80,1 1 0,-1 2 18,4-2 1,-2 2-163,-1 1 1,-2-1 119,-2-2 0,0 2 5,3-2 0,-3 2-66,4 1 1,-5 0-123,2 0 1,-2 0 83,1 0 1,0-1 16,3-3 1,0 3-13,4-2 1,0 2 56,-1 1 1,1 0-391,-1 0 1,0 0 307,-3 0 1,3 0 3,-3 0 1,2 0 35,-2 0 0,0 0 1,-3 0 1,-1 0-15,5 0 1,-5 0 5,1 0 0,2 0 16,-2 0 1,5 0-4,-2 0 0,-2 0 27,0 0 0,0 0-12,-1 0 1,2 0-5,-2 0 1,2 0-34,1 0 0,-2 0-5,-3 0 0,-1 0-43,0 0 0,0 0 113,1 0 1,-4 0 67,0 0 0,1 0-95,5 0 0,-1 0 14,1 0 1,-2 0-44,0 0 0,0 3-32,2 1 1,-3-1 60,1-3 0,-4 3-25,-3 0 1,-2 0 313,2-3 0,1 0-109,-1 0 0,0 3-48,-3 0 1,0 0-15,0-3 0,0 0 32,0 0 0,3 0 276,0 0 1,3 0-107,-3 0 1,-3 0 61,-3 0 1,-1 0-110,4 0 0,0 0-72,0 0 0,-1 0 38,-2 0 0,1-1-138,-4-2 1,2 2 100,-2-2 1,0 2-115,-4 1 0,4 0-20,0 0 0,0 0-45,-4 0 1,0-3-35,-3 0 1,0 0-377,-3 3-192,-1 0-823,2 0-247,-8 0 1,-2 0 50,-6 0 1539,-6 4 0,-6 1 1,-3 4-1</inkml:trace>
  <inkml:trace contextRef="#ctx0" brushRef="#br1">3296 17979 14522,'-9'0'1064,"-1"-4"0,1-1-2333,0 0 385,4-4 0,2 4 921,6-4 0,7 3 888,9 0 0,0-1-603,6-2 1,0 3-329,3 0 0,3-1 1236,0-2 1,1 3-474,-1 0 1,2 1-620,4-2 0,-2 3-130,-1 4 1,0 0-522,3 0 1,0 0-143,1 0 0,-4 0-505,0 0 1,3 0 470,3 0 1,2 0-326,-2 0 1,-2 1-820,3 2 1833,1-2 0,0 7 0,1-5 0,-3 1 0,-1 3 0,-2 3 0</inkml:trace>
  <inkml:trace contextRef="#ctx0" brushRef="#br0">4888 17933 8862,'-5'0'-158,"1"-4"1,9-1 1076,4-1 1,2-1-241,4 4 0,4-4-92,3 0 0,3 0-161,0 1 1,-1-2-53,1 1 0,0 2-478,3-1 1,0 4 131,0-1 1,-1 1-389,1-1 0,0 2-137,0-2 0,0 2-389,0 1 0,0 0 366,0 0 1,0 0-192,0 0 1,1 3-61,2 0 585,-2 0 0,7 1 1,-3 1-1</inkml:trace>
  <inkml:trace contextRef="#ctx0" brushRef="#br0">6099 17914 8332,'-15'-4'0,"-1"0"675,3-2 0,4-2 405,3 5-57,4-4-512,-3 6-300,5-3 1,5 4-65,1 0 0,3 0 112,4 0 1,1-3-207,5 0 0,3 0 16,3 3 1,2 0-87,1 0 0,0-4-141,0 1 1,4 0-55,2 3 1,3-1-166,4-2 1,-3 2-446,2-2 0,-1 2-75,-2 1 1,-1 0 387,-2 0 1,-2 0-363,-4 0 871,0 0 0,-2 3 0,0 0 0,0-1 0,-1-1 0</inkml:trace>
  <inkml:trace contextRef="#ctx0" brushRef="#br0">7225 17830 8395,'-9'-8'3276,"3"2"-3307,-1-7 0,5 3-956,-1 1 1,7 3 681,6-1 1,3 5 470,6-1 0,3-1 890,-1 1 1,4-1-540,-3 1 0,4 2 249,-1-2 0,2 0-363,5 0 0,-2 2-213,4-2 1,-4 2-85,1 1 1,-2 0-58,-1 0 0,0 0-122,-1 0 1,-2 0-562,0 0 0,-1 0-456,1 0 0,1 3 471,-5 0 0,1 0-363,-3-3 0,-1 4 20,1-1 962,0 4 0,-1-2 0,1 4 0</inkml:trace>
  <inkml:trace contextRef="#ctx0" brushRef="#br0">3836 18259 8383,'-9'-15'1986,"-3"2"-1092,3 3-1827,-2 5 0,10 3 292,-2 8 1,2 2 1352,1 7 1,0 1-138,0 2 1,4 2 79,2 2 0,-1-3-409,1 3 0,0 2-276,4 1 1,-1-3 5,0 0 0,-2 1 183,-1-1 1,0 0-565,3 0 0,-2-2 182,-1 1 0,-3-1-744,3-1 1,-3-1 110,3 1 1,0-5 855,0-1 0,6-3 0,-2-1 0</inkml:trace>
  <inkml:trace contextRef="#ctx0" brushRef="#br0">5316 18342 8383,'0'-14'50,"0"-3"6,0 5 1,2 0 30,1 2 0,3 1 70,6 0 0,0-1 192,3 1 0,-2 0 106,2-1 1,0 5-98,0 2 0,0-1-303,-3 1 0,-2 0 73,3 3 1,-6 1-112,-1 2 0,-1 2 79,2 4 0,-2 1-157,-2-1 0,-2 4 138,2 3 0,-6 2-73,-3 0 1,-3 4-98,0 0 0,-1-1 74,-3-2 1,0 3 69,-3-1 1,-1 1-23,1-3 1,-1 0 198,-2 3 0,4-5-171,-1 1 1,6-4-52,0 1 0,2-3 7,5 0 0,0-5-8,3-1 0,4-3 162,2 0 0,7-2-109,2-1 0,4 0 338,2 0 0,2-1-153,2-2 1,3 0-262,0-3 0,-1 0-81,1-3 0,0 3-307,-3-1 1,2 4-252,5-3 1,-7 3-640,3-3 1,-2 4 1295,2-1 0,4 2 0,1 1 0</inkml:trace>
  <inkml:trace contextRef="#ctx0" brushRef="#br0">6452 18277 8383,'-4'-9'16,"-1"0"-8,-4-1 0,4 4 277,2 0 1,1 3 505,2-3 1,0 2-426,0-2 0,2 4-299,1-1 0,2-1 95,4 1 1,0-3 58,1 3 0,3-4-164,3 4 0,-2-3 57,2 3 1,-1-1-102,4 1 1,-5 2 84,-1-2 1,-3 1-29,-1 2 1,1 0 3,-1 0 0,-4 2-128,-2 1 1,-2 2 19,-1 4 0,-4 4 104,-2-1 0,-2 1-396,-2 0 233,1-3 1,-1 5-1,-1-4-172,2 1 1,-2 1 92,4-4 1,0-3-65,1 1 0,1-1-29,2 3 0,2-3-223,-2 0 1,3-3 327,3 0 1,0 1-34,6-1 1,-1 0 297,8-3 1,-4 3 47,4 0 0,-1 3 108,4-2 0,0 3-111,-1-1 0,-2-1 140,-1 1 1,-3 1-58,0 2 0,-6 0 76,-3 0 0,-2 1 414,-1-1 0,-1 0-249,-2 1 0,-3-1 162,-6 0 1,-6 4-262,-4-1 0,-4 1-375,2-4 1,-3 0 2,-1 1 0,0-4-240,0 0 1,4-4-239,2 1 1,7 1-1618,3-1 128,1 0 1360,6-3 0,2-3 604,6 0 0,6-4 0,6 2 0</inkml:trace>
  <inkml:trace contextRef="#ctx0" brushRef="#br0">7430 18501 10348,'0'-10'832,"0"1"-522,0 0 1,0-5-48,0-1 1,0-4-77,0-3 0,0-1-39,0-5 0,0-1-67,0-2 1,0 2-190,0-2 0,0-1 162,0 1 1,0 4 88,0 5 0,0 3 337,0 4 1,0 1 309,0 5 22,0 4-440,0 1-277,-4 4 1,-1 4 49,-5 2 0,1 5-318,0 2 0,0 3-63,-1 0 1,-2 2 150,-1 0 1,0 1-64,1-1 0,1 1 118,-1 0 0,1-4 171,2 1 0,-1-5-80,-3 1 0,6 1 39,-2-4 0,3 3-11,-1-6-30,3-2-736,4 0 470,0-4 0,7 0 198,3 0 0,6 0-353,3 0 0,1-3-403,4 0 0,-2-3 114,3 3 0,0-4-315,3 4 0,0-3 248,0 3 0,1 0 718,2 3 0,-2-4 0,3-1 0</inkml:trace>
  <inkml:trace contextRef="#ctx0" brushRef="#br0">2868 16881 8231,'-14'-19'11,"4"4"0,-4 2-191,5 4 1914,4 4-1143,1 0 1,4 6-192,0 3 1,0 2-152,0 6 1,0 0 30,0 3 1,0 1-138,0 2 0,4 4-170,2 0 1,-1-1-244,2-2 1,-2 3 223,1-1 0,2 1-612,-2-3 0,0-1 59,0 1 0,-3 0-172,3-1 0,-3-3 301,3-3 1,-2-3 469,2-2 0,0 1 0,3-3 0</inkml:trace>
  <inkml:trace contextRef="#ctx0" brushRef="#br0">2793 16825 8454,'0'-15'-32,"0"2"422,0 3-223,0 1 1,4 0 82,3 0 0,2-1 43,3 1 1,3 3-243,3-1 1,1 2 84,0-1 1,2-1-493,1 4 0,3 0-49,-3 3 0,3 0-256,-4 0 1,1 0 660,-3 0 0,-1 4 0,1 1 0</inkml:trace>
  <inkml:trace contextRef="#ctx0" brushRef="#br0">2784 17039 8326,'-9'-4'5,"-1"3"1,2-4-124,2 1 42,2 3 0,9-4 169,4 2 1,3 1 190,6-4 0,0 1-160,7-2 1,-1 0-486,4 4 1,1-4 360,2 1 0,2-3 0,5 0 0</inkml:trace>
  <inkml:trace contextRef="#ctx0" brushRef="#br0">3203 17151 7585,'-5'0'-268,"1"4"320,4 2 1,0 2 176,0 2 0,-3 2-135,-1 0 1,-3 4-276,1-4 1,-2 4 36,-2-4 0,1 5-140,0-2 1,-4 0-253,1 0 536,0-3 0,2 5 0,1-2 0</inkml:trace>
  <inkml:trace contextRef="#ctx0" brushRef="#br0">3482 16787 8201,'-9'-18'353,"0"-1"-243,-1 5 1,5 3 334,2 5-232,2 4 25,1-2 818,0 4 1,1 8-1097,2 5 1,-1 0 56,4 3 1,-2-2 77,2 2 1,-3 1-148,3-1 1,-3 1 35,3 2 1,-3 0-126,4-1 1,-5-2 60,1-1 1,-2 1-88,-1 2 0,3 0 69,0-3 1,0 3-194,-3-2 1,0-3 136,0-1 1,0 2-31,0-2 321,-4 1 0,3-7-82,-2 0 118,-2-4-86,4 2 102,-3-4 1,5-1 6,2-2 0,2-1 211,4-2 0,2-2-152,1 1 1,-2-1-116,3-1 1,1-1-504,2 1 0,-2 3-152,2 0 1,-1 1-417,4-2 0,-4 3 277,1 4 0,-4 0 654,4 0 0,-5 4 0,3 2 0</inkml:trace>
  <inkml:trace contextRef="#ctx0" brushRef="#br0">3948 17095 9292,'-5'-5'643,"0"-4"-447,5 8 1,0-2 282,0 6-710,0 2 0,0 5-68,0-1 0,0 1 13,0 3 1,-1-3-275,-2 3 0,2 1 148,-2 2 412,-2-3 0,4 9 0,-3-3 0</inkml:trace>
  <inkml:trace contextRef="#ctx0" brushRef="#br0">3417 17439 8209,'0'-9'-170,"0"-4"-43,0 1 0,0-1 404,0 0 1,0 3 428,0-3 0,0 3 56,0 1 0,-4-1-187,-2 1 0,-3 1-87,0 2 0,-1 2-12,-3 4 0,-1 0-52,-5 0 1,1 1-80,-1 2 1,0 2 15,1 4 0,-1 2-118,1 1 1,3-1-174,3 5 0,1-4-220,2 4 1,1-4 82,2 4 1,1-2-446,5 2 1,0 1 149,0-1 0,5-2-153,1 2 1,3-2 69,3 2 1,4-3-262,6-3 1,1 2 99,5 0 692,0 1 0,4-4 0,2 0 0</inkml:trace>
  <inkml:trace contextRef="#ctx0" brushRef="#br0">3613 17598 8314,'-10'0'1498,"1"0"-1064,0 0 1,2 1-254,1 2 0,3 2 8,-3 4 1,3 0-87,-3 1 1,0 0-11,0 3 1,-1-2-260,4 4 1,-4-3-323,0 0 1,-1 3 319,-1 0 1,1-1-613,1-2 780,-1 3 0,3-5 0,-4 3 0</inkml:trace>
  <inkml:trace contextRef="#ctx0" brushRef="#br0">4050 17346 8227,'-9'-12'0,"0"-1"0,-1 2 124,1 5 0,3-2 181,0 5 0,-4 0 496,-2 3 0,-5 0-302,2 0 1,-6 1-63,-1 2 1,1 4-154,2 5 1,0-2-57,1 3 1,2 1-82,1 2 0,2 1-172,-2 2 0,7 0-180,-2-1 0,7 1 196,0-1 1,3 1-329,3 0 1,2-1 171,5 1 0,2-4-165,0 1 0,5-5 42,-2 2 1,4-3-67,3-1 1,-3 1 114,3-1 0,2-4-60,1-2 1,-2 1 53,-2 0 1,-4-1-16,-2-3 0,-3-3 411,0-1 0,-5-3-105,0 1 1,-5 0 412,1-3 0,-6 1-175,-4-4 1,-2 2-19,-3 0 1,1 1-104,-1 0 1,-1-1-22,0 1 1,1 3 99,2 0 0,4 2 170,0-2-127,0 0 1,1 0 15,2 0-182,1 4 0,4-6-138,1 5 1,6-1-251,6 1 1,3 2-86,1-2 1,3 2-533,3 1 1,2 0-694,1 0 1579,0 0 0,4 0 0,1 0 0</inkml:trace>
  <inkml:trace contextRef="#ctx0" brushRef="#br0">3864 16396 8028,'4'-14'0,"-2"-3"0,4 5 0,-2-1 210,2 0 0,-3 3 156,3-3 0,-4 6 1138,1 1-1025,-2 4 1,-3-2-109,-4 4 0,-1 4-100,-9 2 0,1 6 111,-4 4 1,0 3-294,1 2 0,2-1 140,1 2 1,0 1-180,0 2 0,-2 2-211,5 1 1,0 0-387,6 0 0,-1 0 132,4 0 0,-3 0-392,3 0 1,4-4 172,5-3 1,3-1-1024,4-1 1657,1-1 0,9-3 0,1-2 0</inkml:trace>
  <inkml:trace contextRef="#ctx0" brushRef="#br0">4050 16825 8090,'-9'-4'983,"4"-2"-1603,1-3 0,4 3 587,0 0 0,0-1 662,0-2 1,3 0-290,0 0 0,3-2 20,-3-1 1,4-3-89,0-3 0,-2-2-120,1-2 0,-1-2 200,1-3 0,3-1-36,-3 0 1,-2 1-66,-1 2 1,1-2-103,-1 2 0,3 6-8,-2 0 1,-1 7 145,-3-1 0,0 6 578,0 1-776,0 4 1,-4-1 94,-3 6 1,-1 5-220,-1 4 0,-4 5-29,1-2 1,-5 4 9,2 3 0,-3-2 58,0 5 1,-1-3-118,0 3 1,4-5 100,-1 2 1,5-2-35,-1-2 0,-1-2-80,4 0 0,-1-5 150,6 1-301,1-1 0,4-6 24,2-2 0,3-2 58,3-1 1,1 0-22,3 0 0,1-1-197,5-2 0,-1 1 48,1-4 1,0 0-158,-1 0 1,4-2-493,0 2 1,0 1 1013,0-2 0,2 1 0,4-3 0</inkml:trace>
  <inkml:trace contextRef="#ctx0" brushRef="#br0">4292 16331 8080,'0'-18'-16,"0"-1"1,1 5-90,2 1 0,3 6 370,3 1 1,3 4 864,1-2 1,-1 3-408,-3 1 1,1 8-261,-1 1 1,0 11 210,1 1 0,-4 3-114,0 4 1,-4-1 30,1 7 1,-2 0-321,-1 4 1,-1-4-215,-2 0 0,-5 0-176,-4 3 1,-4-1-533,4-1 1,-6 0-853,-1-4 0,1 0 748,-4-3 1,2 0 754,2 0 0,-1-3 0,1 1 0,-1 2 0,0 1 0,1 2 0</inkml:trace>
  <inkml:trace contextRef="#ctx0" brushRef="#br1">5121 17160 11634,'0'-9'-253,"0"-1"0,0 1 503,0 0 0,0 2 498,0 1 1,-1 4-327,-2-1 1,1 2 112,-4 1 1,2 4-55,-2 2 1,0 4 54,-3 2 0,-1-1-308,1 5 0,0 0-35,-1 2 0,1 4-20,0 0 0,3 2-332,-1-2 0,4 3-47,-3-3 0,4 4 25,-1-2 0,2 2-906,1-1 1,1-2 39,2-5 1,2 1-1373,5 0 2342,-1-1 0,4 1 1,2 0-1</inkml:trace>
  <inkml:trace contextRef="#ctx0" brushRef="#br1">5307 17179 16095,'0'-10'-2108,"4"2"2778,3 2 0,-2-3 337,1 3 0,1 1-125,6-1 0,-2 3-352,4-3 0,0 2-157,0-2 0,2 4-59,-5-1 0,4 2-355,-4 1 1,1 0 315,-4 0 0,-4 1-488,-2 2 0,-2-1-1,-1 4 1,0 1-83,0 2 1,-7 1 323,-2 3 0,-4-3 109,1 2 1,2-1-61,-3-2 1,2 0-82,-2 1 0,6-1-623,-2 0 0,2 0 611,-3-3 1,4 2-196,0-2 0,4 0 32,-1 0 170,2-4 1,6 5-521,4-4 0,2 0 447,4-3 0,0 0-108,0 0 0,3 1 161,-3 2 1,0-1 56,0 5 0,-3-4-41,0 3 0,-5-3 203,-1 3 1,-3 0-157,0 4 0,-2 0 322,-1 3 0,0-3-403,0 2 0,-4 0 18,-3 0 0,-4-2 158,-1 3 0,-2-3 263,2 0 1,1 2-1059,-1 0 1,2-2 444,0-4 430,1 0 1,0 3-1,-1 1 1</inkml:trace>
  <inkml:trace contextRef="#ctx0" brushRef="#br1">5661 16964 10893,'9'-18'566,"1"3"1,0-1-498,2 3 0,3 5-20,3 5 1,-2 2 626,0 1 0,-1 2-178,4 4 1,-5 1 13,-1 9 1,-3 3-308,-1 2 0,-3 8-202,1-1 1,-5 2 36,1-2 0,-2 0-231,-1 0 0,-4 3-367,-3 0 0,-2 1 239,-3-1 1,-3-2-51,-3 2 0,-4 1-266,0-1 1,0 0 478,4-3 1,-5 0 0,-1 0-1</inkml:trace>
  <inkml:trace contextRef="#ctx0" brushRef="#br0">6350 16992 8166,'0'-9'0,"-1"1"218,-2 2 88,2-3 1,-4 7 445,2-4-215,2 4 1,-8-2-150,3 4 0,0 1-59,-3 2 1,1 3-54,-4 7 0,2-2-18,0 4 1,-2 2-150,-1 5 1,1-3-61,3 3 1,0 2-125,3 1 0,-2-2-84,2 2 1,2 0-316,0 3 0,3-1 76,1-2 0,4 2-336,-1-2 0,4-3-331,-1 0 1,5-2 1064,2-2 0,3 5 0,-1 1 0</inkml:trace>
  <inkml:trace contextRef="#ctx0" brushRef="#br0">6406 17160 8361,'0'-19'83,"0"5"0,1-3 122,2 5 1,5-4 54,5 4 0,3-1 331,0 4 1,-2 3-137,2 0 1,-2 4 75,2-1 0,-3 2-427,-3 1 0,-1 5 98,0 4 0,-3 1-237,1 6 0,-5-1 26,1 4 0,1-3 43,-1-1 0,0 1-7,-3 2 1,0 1-229,0-1 1,-1-2 66,-2-1 0,1 1-60,-4 3 1,-4-2-236,-2-1 1,-6 1 177,0-1 1,-1 1-201,-3 2 0,3-4-3,0-3 1,2-2-19,1 0 0,3-2 153,3-2 0,4-2 29,0-4 0,4-1 76,-1-2 1,2 1 284,1-4 1,1 0 181,2-4 1,-1 2-229,4 2 1,0-2 372,4 1 1,-1 2-93,0-1 1,0 4 92,1-1 0,-1-1-296,0 1 0,2-1-249,1 4 1,-1 0 70,1 0 0,2 1-222,2 3 1,-2-2 296,2 4 0,-1 0 0,4 3 0</inkml:trace>
  <inkml:trace contextRef="#ctx0" brushRef="#br0">6704 17048 8184,'0'-13'-2,"0"2"1,1-2 187,2 4 0,3 0-69,7 3 0,-2-1 873,4 4-340,1 0-342,3 7 0,-2 5 140,-1 7 1,1 2-191,-1 4 1,-2 2-54,2 4 0,-8 0-87,1 0 1,-2 0-178,-1-1 1,-2 2 47,-4 2 1,-4-2-249,-2 2 1,-8-2-748,-4-1 1,-5 1 168,-5 2 545,0-6 1,0 10-1,0-6 1</inkml:trace>
  <inkml:trace contextRef="#ctx0" brushRef="#br0">7458 17030 8110,'0'-15'1298,"0"-3"-1400,0 8-43,0-3 727,0 8 1,-4 1-181,-2 8 0,-3 2-14,0 6 1,-3 6-215,-1 3 1,-2 5-180,2-1 1,2-1-50,5 1 0,-2 0-309,5 3 1,0-2-522,3-1 1,1 2 457,2-2 1,4 2 425,5 1 0,3 0 0,3 0 0</inkml:trace>
  <inkml:trace contextRef="#ctx0" brushRef="#br0">7626 17123 8283,'0'-10'580,"-4"4"720,1 0-714,0 4-479,3-2 1,0 6 96,0 4 0,0 1 276,0 9 1,0-1-887,0 4 1,0 0 187,0-1 0,0 1-352,0-1 0,3 1 276,0 0 0,1-1 191,-4 1 1,0 3 102,0-1 0,4 1 0,1-3 0</inkml:trace>
  <inkml:trace contextRef="#ctx0" brushRef="#br0">7728 16890 8168,'9'-19'134,"1"4"67,-1-1 1,1 8 94,3-1 1,1 6 492,5-1 0,3 4-345,-1 4 0,4 2-192,-3 6 0,1 4 4,-2 5 1,-1 3 2,2 4 0,-4 3-266,-2 0 0,-3 1-9,-3-1 0,-2 0-49,-2 7 1,-2-6-189,-4 5 1,-1-5-498,-2 2 1,-3 1 343,-7 6 59,-1-3 1,-9 7 0,-1-2 0</inkml:trace>
  <inkml:trace contextRef="#ctx0" brushRef="#br0">12532 17858 7923,'-4'-9'-11,"3"4"1,-4-3 57,2 5 0,2-4 179,-2 1 1,2 1 72,1-1-117,0-1 0,1-2-54,2 0 1,-2 3 1,2-1 1,-1 2-40,1-1 0,-1-2-21,5 1 1,-5-1-3,1-1 0,1-1-95,-1-3 1,3 2-28,-3-5 1,3 4 58,-2-4 0,-1-2-49,-3-4 1,3-4 65,0 1 0,0-6 1,-3-3 0,3-3-90,0-4 1,0 0 110,-3-2 1,0 0 52,0 3 1,0 5 20,0-3 0,-3 7-90,0 0 1,0 7 28,3 2 0,-1 2-55,-2 2 0,2 0 104,-2 2 0,1 4 115,-1 6 1,1 1-77,-1 2 31,-2 2 0,3-4-161,-4 5 0,3 1 6,-3 3 0,3-2-79,-4 4 1,4 0 122,-3 3 1,0 2-131,-4 1 1,4-2 46,0 3 0,0-2-10,-3 2 0,2-2 34,1 5 0,0-5 3,-3 1 1,-1-1-7,1-2 0,-3 1 3,-1 3 1,-2-3-102,2 2 0,0-1 97,0-2 0,-1 1-4,-5 3 0,4-3 74,-1 3 0,1-4 138,-4-3 0,-3 2-154,1-1 0,-1 0-32,3-1 1,4 1 174,-1-4 1,5 4 4,-2-4 1,4 1-224,3-1 153,-2-2-325,7 3 240,-4-4 20,10 0 0,0 0-26,4 0 1,0 0 11,1 0 0,3 3-33,3 0 0,-2 0 4,2-3 1,0 0 134,6 0 1,-1 0-101,3 0 0,2 0 127,5 0 1,-1 0-178,5 0 0,-4-1-120,3-2 1,0 2 16,3-2 1,-4-1-209,-2 1 1,-6 0-74,-3 3 0,-6-3-937,0 0-968,-9 0 1167,1 3 1111,-8 4 0,0 1 0,0 4 0</inkml:trace>
  <inkml:trace contextRef="#ctx0" brushRef="#br0">13035 16825 8051,'-9'-11'695,"0"-1"0,2 2 18,1-3-619,4 7-85,-2 2 514,4 4 132,0 0 1,0 5-253,0 4 0,0 5-115,0 4 0,0 2-294,0 2 0,0 2 75,0 4 1,0-1-459,0 1 0,0 3 237,0 0 0,3 2-315,0-2 0,3 1-291,-3 2 1,5 4 757,-2-4 0,2 4 0,2-4 0</inkml:trace>
  <inkml:trace contextRef="#ctx0" brushRef="#br0">12942 17765 7955,'-9'-9'0,"-1"-1"-159,5 5 0,5 1-241,6 4 284,3 0 116,0 4 0,5 1 0,0 5 0</inkml:trace>
  <inkml:trace contextRef="#ctx0" brushRef="#br0">13585 17346 8194,'-10'-9'0,"4"1"322,0 1 1,4-1 54,-1 2-138,2 2 0,2 0 44,2 4 1,3-4 314,6 1 1,0 0-228,3 3 0,1-1-109,2-2 1,5 2-347,2-2 0,2 2 93,1 1 1,4 0-680,2 0 0,0 3-38,3 0 1,-6 4-1250,4 0 1769,-5 5 1,-2 2 0,-1 5 0</inkml:trace>
  <inkml:trace contextRef="#ctx0" brushRef="#br0">13659 17551 8107,'-19'-4'0,"5"0"0,1-3-310,7 3 1,6 3 303,6-2 0,6 2 463,0-2 0,8 2-278,-1 1 1,5 0 0,1 0 1,2-3-382,1 0 0,1 0-719,2 3 920,2 0 0,13 4 0,1 1 0</inkml:trace>
  <inkml:trace contextRef="#ctx0" brushRef="#br0">14404 17486 8129,'0'-10'426,"0"1"-240,0 4 1,0 3 382,0 8 1,0 0 24,0 7 0,1 1-213,2 2 1,-1 2-414,4 4 0,-3-2-99,4 1 1,-2-1-67,1-1 1,1-1 94,-4 1 1,4-1-207,-4-3 1,1-1-29,-1-5 96,-2 0 0,4-1 289,-2-1 0,-2-4-102,2-6 0,-2-7 87,-1-5 1,1-3-46,3 0 0,-2-5 43,4-2 1,-3 1 66,3-1 0,-1 1 45,1-4 0,3 3 37,-3 0 0,2 4 252,2 0 0,0 2 40,2 3 0,-1 3-130,1 4 0,-2 3-52,0 3 0,-1 2-135,0 1 1,1 6-4,-1 3 0,0 1 25,1 6 1,-1-1-149,0 4 1,-1-1-20,-1 1 1,1 1-209,-2 1 0,1-4-574,0 2 1,0-7 388,-4 0 1,1-1-433,-1-2 456,-2-4 420,3-1 1,-4-5-189,0-2 1,3-5 11,1-4 0,3-5 0,-1 2 1,2-3 46,2-1 1,-1 2 225,0 1 1,1-1-26,-1 1 1,3 2 398,1-2 1,-1 5-47,-3-2 0,1 4 151,-1 3 0,0-1-244,1 3 0,-4 1 93,0 3 0,-1 4-193,1 3 1,3 5-189,-3 4 1,-1-2-255,1 2 0,-3-1 199,4 4 1,-4 0-708,3 3 1,-4-3 342,1-1 0,1 1-624,-1-3 1,2 0 103,-2 0 1,-2-2-135,2-1 0,1-6 273,-1 2 694,4-2 0,-2 3 0,5-1 0</inkml:trace>
  <inkml:trace contextRef="#ctx0" brushRef="#br0">15223 16936 8143,'-3'-36'1638,"0"2"0,-3 7 501,3 9-986,0 7-804,3 7 0,0 8-73,0 2 0,3 3 30,0 0 0,0 4-165,-3 3 1,0 6-154,0 3 1,1 1-242,2 2 0,-1 3-619,4 0 0,-3 0-570,4-3 0,-4 3 670,3 0 0,-3 8 772,3-2 0,0 6 0,4 0 0</inkml:trace>
  <inkml:trace contextRef="#ctx0" brushRef="#br0">15354 17709 8130,'-10'-9'2495,"1"-5"-1611,4 8 1,2-2-278,6 8 0,2 0-761,4 0 1,-3 0 153,1 0 0,-1 4 0,3 1 0</inkml:trace>
  <inkml:trace contextRef="#ctx0" brushRef="#br1">17672 16648 8946,'-24'-4'-25,"2"-3"55,7-1 1,6 2-93,6 0 0,3 4 462,3-1 1,11 3-22,11 3 1,8-2-144,11 2 1,-18-2-1,1-1-504,7 0 0,1 0 0,4 0 0,2-1 343,6-1 0,2 1 0,-11 0 0,1 0 1,0 0-374,5-2 1,0-1 0,2 1-1,4 1 1,0 0 0,2-1 364,-11 0 0,1 0 1,0 0-1,0 0 1,0 0-1,0 1 1,-1-1-1,1 1-295,1 1 0,-1-1 0,1 0 0,0 1 0,-1 0 1,0 0-1,0 0 0,-1 0 283,0 1 1,-1 0-1,1 0 1,-1 0 0,0 0-1,-1 0 1,1 0 0,0 0 13,13 0 0,0 0 1,-1 0-1,-3 1 1,-2 0-1,0 0-253,0 0 1,0 0 0,-1 0-1,-2 0 1,0 1 0,0-2 88,-2 1 1,-1-2 0,0 1-1,1 0 1,-1 0 0,-1 0 81,0 0 0,0 0 0,-2 0 0,-1 0 0,-2 0 1,0 0 72,14 0 1,-2 0-1,-2 0 1,-1-1 139,-3 0 1,-1-1 0,-3 2 0,0-1-181,-2 0 0,-1-1 1,-6 1-1,-2 1 161,24 0 0,-13 1-522,-3 2 1,-11 2-73,-4 5 413,-11-1 0,0 0 0,-8 1 0</inkml:trace>
  <inkml:trace contextRef="#ctx0" brushRef="#br0">19069 17318 8227,'0'-9'0,"0"-4"403,0 1 0,3 0-50,0 2 0,1 2 31,-1 2-122,2-2 1,5 8 31,-1 0 0,0 8-91,0 7 0,1 4-92,-1 3 0,0 1 25,1 5 1,-2 2 112,-2-2 1,2 2-208,-1-5 0,-2 2-138,1 1 0,-3-4-34,3-2 0,-4-3-5,2 0 1,-3-4-242,-1 1 1,3-8-214,0 1 194,0-5 1,-3-1 182,0-6 0,-1-3 76,-2-3 0,2-4-53,-2-3 1,2-6 54,1-2 1,0-3 143,0-1 0,0 0-93,0 0 1,4-4 116,2-2 0,2 2 20,2 1 0,0 3 199,2 3 0,3-1-1,3 4 0,4 1-52,0 6 0,3 3 50,-4 5 1,5 3-115,-1 4 1,1 1 29,-1 2 0,-2 7 6,-5 5 1,4 4 16,0 3 0,-2 1-174,-4 5 0,0-3 69,-3 0 0,-1 0-154,-2 3 0,-2-1 104,-2-3 0,1-1-225,-4-4 0,4-1-71,-4 1 1,0-1-351,-3-3 222,4-1 0,-3-5-1020,2 0 1410,2-4 0,0 4 0,5-4 0</inkml:trace>
  <inkml:trace contextRef="#ctx0" brushRef="#br0">20130 16750 8467,'0'-23'1638,"0"0"0,1 3 5,2 4-1336,-2 9 1,6 4-181,-3 6 0,2 8 185,-3 7 15,0 5-88,-3 5 0,1 1-254,2 2 0,-2 2-361,2 4 1,1 2-292,0 1 1,2 2-511,-3 5 1,1 0 852,-1 3 0,2 2 0,0-24 1,0 0-1</inkml:trace>
  <inkml:trace contextRef="#ctx0" brushRef="#br0">20316 17719 8333,'-13'-28'2397,"2"2"879,-1 4-3508,6 9-820,6 17 1,5 3 1051,4 8 0,1 1 0,-1 3 0</inkml:trace>
  <inkml:trace contextRef="#ctx0" brushRef="#br0">22197 16098 8318,'1'-13'1048,"2"-3"1,3 3-561,7 1 0,2 4-635,7 2 0,3 4 207,6-1 0,2 2 306,4 1 0,2 0-338,1 0 0,-3 0-208,0 0 1,0 1-101,-6 2 1,1-1-423,-1 4 0,-6 1 702,-1 2 0,-3 0 0,-2 1 0</inkml:trace>
  <inkml:trace contextRef="#ctx0" brushRef="#br0">22020 16313 8170,'-9'0'0,"4"-1"1773,2-3-1112,2 3 0,6-3-410,4 4 1,10-3-440,9 0 0,4-1 177,5 1 0,5 1-122,5-4 0,-20 4 0,2 0-48,3-1 1,1 0-1,0 2 1,0-1-321,3-1 1,-1 0 0,-1 2 0,0 0 500,0 0 0,0-1 0,1-1 0,0 1 0,1-1 0,-1 0 0</inkml:trace>
  <inkml:trace contextRef="#ctx0" brushRef="#br0">23100 16229 8111,'4'-19'1093,"-3"2"-820,2 1 0,0 6-1173,0 4 955,-2 3 0,3 3 1008,-4 7 1,0 5-595,0 4 1,-3 1-4,0 2 1,-2 3-328,2-1 0,2 4 49,-2-3 1,2 3-312,1-4 1,-3 4-8,0-3-540,0 0 528,3-4 1,0-2-57,0-1 1,0-3-377,0 0 430,0-6 1,1-2 12,2-4 1,-2-4 120,2-2 0,2-7-80,2-6 1,-2-1 168,1-4 1,0-4-29,3-3 0,1-1-38,-1 0 1,0 4 79,1-4 1,2 4 135,1 0 0,2 4-18,-3 2 0,5 7 175,-1 2 1,1 1-131,2 2 1,-4 3-82,1 7 0,-4 4-133,4 2 0,-5 7 28,2 2 0,-4 3-150,-3 1 1,1-1 74,-4 1 1,4 3-179,-4-1 1,0 1 76,-3-3 1,1-4-118,2 1 0,-2-2-556,2 2 259,-2-3 294,3-4 1,-2-3 113,5-3 1,-4-3 95,3-3 1,-3-4-39,3-5 0,0-2 161,4-5 1,-1-3-62,0 0 1,4 0 160,-1 0 0,1 2 159,-4-1 0,0 1-119,0 1 1,4 4 223,-1-1 0,1 6-123,-4 1 1,-3 0 21,0 6 0,-2 0-156,2 3 1,-4 4-24,1 2 1,-2 4-22,-1 2 0,3 3-151,0 3 1,0 2-346,-3 2 1,1-3 196,2 3 0,-2 2-742,3 1 0,0-3 158,-1 0 0,3-2-112,-3-2 1,4 1 250,0 0 0,-2-2 7,1-1 0,0-3 567,3-3 0,5-1 0,0 0 0</inkml:trace>
  <inkml:trace contextRef="#ctx0" brushRef="#br0">23975 15773 8234,'0'-28'3276,"-1"1"-1681,-2 2 1,2 3-2161,-2 7 1,2 4 1068,1 5 761,0 4 0,0 6-1579,0 9 0,3 5 119,0 7 1,1 1-705,0 8 0,0 0-101,2 3 1,2 2-2278,-2 1 3216,7 2 0,-3 5 1,4 0-1</inkml:trace>
  <inkml:trace contextRef="#ctx0" brushRef="#br0">24106 16545 8225,'-6'-4'-401,"-1"-2"-791,5-2 901,2 3 291,5 0 0,9 5 0,0 0 0</inkml:trace>
  <inkml:trace contextRef="#ctx0" brushRef="#br0">24273 16164 8212,'0'-6'-83,"0"-2"-379,0 7 3738,0-3-2685,0 12-231,-4-6-377,3 7 0,-4-9 256,2 0-473,2 0 188,-3 0 246,4-5-35,0 4-21,0-7-455,0 3-73,4 0 1,-2 1-754,4 4 1,-3 0 1136,3 0 0,1 0 0,2 0 0</inkml:trace>
  <inkml:trace contextRef="#ctx0" brushRef="#br0">24515 16071 8375,'-5'0'0,"0"0"-1714,2 0 1383,2 0 0,-3 4 343,4 2 0,0 5 123,0 2 1,0 3 234,0 0 0,0 2-168,0 4 1,0-1 68,0 4 1,3-2-279,0 2 1,3-2 58,-3-4 0,2-2-235,-2-1 231,-2 1-372,3-6 351,-4-2-143,0-5 0,1-18 112,2-5 0,-2-4 80,2 5 0,1-1-70,-1 0 1,5 0 39,-2-3 0,2 2 52,1-1 0,1 1 172,-1 1 1,0 2-85,1 1 1,-1 0 211,0 3 1,4 2-26,-1 5 0,0-2 80,-2 5 0,2 0-67,1 3 1,-1 1-112,-3 2 1,0 6-282,-3 3 0,2 5 85,-2-2 1,2 3-43,-2 0 1,1 4-101,-4 0 0,3 0-383,-3-4 1,4 1-106,-4-1 0,3 1-454,-3 0 0,3-5-32,-3-1 1,0-3 1036,-3-1 0,5 0 0,0 1 0</inkml:trace>
  <inkml:trace contextRef="#ctx0" brushRef="#br0">24981 15642 8224,'-5'-18'0,"-2"-3"470,3 2 1,1 0 35,3 6 0,5 2 1618,1 5-1680,2 1 1,1 11 60,1 3 1,-4 4-252,0 6 1,-1 4-33,1 2 0,3 3 2,-3 3 0,1 2-13,-1 4 0,3 0-1850,-3 0 1,2 2 364,1 1 0,-2 2 921,-1 5 1,0 0-1,3-1 1</inkml:trace>
  <inkml:trace contextRef="#ctx0" brushRef="#br0">25149 16499 9874,'-10'-9'3276,"5"-1"-6181,1 1 1461,4 4 1,1 2 1443,2 6 0,2 2 0,5 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6136 9050 8105,'-15'-4'413,"2"2"0,4-3 1592,-1 1-928,1-4 126,4 7-19,1-3-817,4 4-463,0 0 0,4 1 116,2 2 0,2 1-146,2 3 1,-1 2-228,0 0 286,1 1 1,-1 3-742,0-4 1,-3 1 389,1-1 1,-2 0-913,1 1 0,2-4 42,-2 0 1288,-1-4 0,3 6 0,-3-2 0</inkml:trace>
  <inkml:trace contextRef="#ctx0" brushRef="#br0">6248 8920 8105,'-5'-5'3276,"4"0"-2056,-3 5 1,4 2-1086,0 1 1,0 2 2,0 4 0,0 0-296,0 1 1,1 2 211,2 1 1,3 0-1407,3-1 1,3 2 330,1 1 1021,3-1 0,-1-1 0,3 2 0</inkml:trace>
  <inkml:trace contextRef="#ctx0" brushRef="#br0">8426 9208 8134,'-9'-5'1638,"4"-3"0,1 6 136,4-4-1236,0-1 1,0-2 213,0 0 1,1 0-283,2-1 0,2 1-291,4 0 0,2-4 15,1 1 1,-1-1-660,5 4 1,-4-3 148,4-1 1,-4 1-105,4 3 0,-2-1-295,2 1 1,-2 0-925,-1-1 1,-3 4-1206,3 0 2844,-3 4 0,-1-2 0,0 4 0</inkml:trace>
  <inkml:trace contextRef="#ctx0" brushRef="#br0">8566 9246 8134,'-6'0'0,"0"0"0,3-1 848,0-2 1,2 0 2427,1-3-1949,0 0-692,0 1-228,4-8-144,2 7 1,4-8 156,2 1-1222,3-1 656,4-5 0,3 1-569,3-1 0,-1 0-2051,1 1 2600,0 3 1,3-2-1,-1 2 1</inkml:trace>
  <inkml:trace contextRef="#ctx0" brushRef="#br0">6164 10568 7944,'-13'-4'0,"1"-1"864,1-1 0,4-2-22,4 2-747,11 2 1,3 0-212,11 4 0,2-1-72,7-3 1,7 3 153,5-2 1,5 1-296,-22 1 0,1-1 0,1 1 0,1 0 271,5-2 1,1 0 0,1 0-1,1 0 24,2-2 0,0 0 0,0 1 0,-1-1 24,0 0 0,-1 1 0,2-1 0,-1 1-12,1 1 1,0 0-1,1-1 1,1 0 9,-2 1 1,-1 0 0,0-1 0,-1-1-13,-1 1 1,-1-1 0,-1 2 0,0 0 87,2 0 0,0 0 1,-4 1-1,-1 1-39,0-2 1,0-1-1,-3 3 1,-1-1-88,-1-1 1,1 0 0,-1 2 0,1 0-19,3 0 0,-1-1 1,-2 0-1,-1 0-190,1 0 1,-1 1 0,26-2-27,-3 3 296,-22-1 0,0 2 0,23 2 0,1 0 0,-1-1 0,0-1 0</inkml:trace>
  <inkml:trace contextRef="#ctx0" brushRef="#br0">14125 10614 7900,'-10'-22'661,"2"2"204,2-2 1,2 7-86,4 2-458,0 7 1,0 7 34,0 8 1,0 9 143,0 7 1,0 7 134,0 5-641,0 5 0,0 5 107,0 3 0,0 2-217,0-25 0,0 1 0,0 0 1,0 0-5,-1 0 1,2 0 0,0 0-1,2 0 117,0 0 0,0 0 0,4 23-644,-1-5 1,2-8 409,-5-7 0,1-3-494,-1-3 196,-2-6 531,3-10 1,-4-7 66,0-8 1,0-1 285,0-9 0,3-3-165,0-6 1,5-2 88,-2-1 1,3 0 130,4 0 1,-2 1-156,4 2 1,1-1 139,3 5 0,-1 2-87,1 4 0,-4 6 55,1 0 0,-1 7-146,4 2 1,-1 5-22,-3 7 0,-1 6 13,-5 4 1,-3 4 5,0-1 0,-1 0-262,2 0 1,-3 2 62,-4-2 0,-1 1-226,-2-1 1,-4 0 21,-5-3 0,1 3-100,-5-3 0,0-1-84,-6-2 0,1-4 108,-4-3 0,5-3-576,-2-2 0,2-3 349,2-4 0,2 0-237,1 0 1,6-4 250,0-3 0,6-2-1315,0-3 1797,6 1 0,2-6 0,4 2 0</inkml:trace>
  <inkml:trace contextRef="#ctx0" brushRef="#br0">14562 11145 7900,'4'-5'1980,"-3"-3"156,8 2-956,-4 1-315,4 1 1,-1 8-359,-1 3 0,-2 2-298,-2 3 0,-2 3 34,2 3 1,-2 1-306,-1 0 0,3-1-439,0 1 0,0-1-522,-3 1 0,1 3-616,2 0 1,-1-2-742,1-4 2380,-2 1 0,-1-2 0,0 3 0</inkml:trace>
  <inkml:trace contextRef="#ctx0" brushRef="#br0">14599 10838 7900,'0'-24'0,"0"1"237,0 5 1,0 3 1020,0 3-553,5 6-543,0 1 1,1 7-525,0 5 0,0 4 278,4 11 0,-1 3-525,0 6 0,1 2 320,-1 4 0,3 0 137,1 0 0,0 2-58,0 1 0,0-2-487,3 3 0,0-7 697,-3-3 0,3-2 0,0-1 0,-3-4 0,-1-3 0,-2-2 0,-4-4 0,-2-1-23,-4-9 749,0-1 0,-3-8-144,0-2 0,-1-5 147,1-2 1,2-3-309,-2 0 0,1-6-18,2-3 1,0 2-110,0-2 1,4 0-65,-1-3 0,4 3 131,-1 0 0,-1 5-101,2-2 0,-1 3 160,3 4 0,0 2-127,1 7 1,-1 2 39,0 4 1,1 2-88,-1 4 1,0 5-28,1 7 0,-2 2-411,-2 2 1,2-3 230,-1 3 1,0 1-291,-1-1 0,1-1 185,-4-2 0,4 0-1023,-4-1 1,3 0 463,-3-3 0,1-1-809,-1-5 1,2-1 431,5-1 0,-1-3 1002,0-4 0,5 0 0,0 0 0</inkml:trace>
  <inkml:trace contextRef="#ctx0" brushRef="#br0">15447 11080 7900,'0'-9'294,"0"-1"1,0 1 462,0 0 1,-1 2-138,-2 1 0,0 0 82,-3-3 0,3 0-93,-3 3 1,3-1 150,-3 4 0,-1-3 352,-2 3-750,0-1 1,-2 4-144,-1 0 1,1 2 24,-5 1 0,4 2-383,-4 4 1,5 4 177,-2-1 1,0 4-328,1 0 0,-1 5 221,4 0 0,1 1-189,1-3 1,-1-1-131,2 1 0,2 0-242,1-1 0,2 0-134,1-3 0,0 0 232,0-3 1,4-4 233,2 1 1,2-6 65,2 0 0,2-3 259,0-3 0,2-2-90,-2-5 1,0-3 260,3-3 0,-2-1-4,2-2 0,-4 2 156,2 1 0,-4 0 699,-3 3 0,2 1-447,-5 2 0,3 1 992,-3 0-591,0 4-1303,-3 1-124,0 4 1,0 7 113,0 2 0,0 2-271,0-1 0,1-4-1060,2 0 1,2 0 569,5 4 1,-4-2-297,0-2 1,0 2 1364,4-1 0,3 1 0,2 1 0</inkml:trace>
  <inkml:trace contextRef="#ctx0" brushRef="#br0">15568 11275 10408,'0'-5'1489,"0"-3"1,-3 3-63,0-4-962,-1-1 0,4-3-215,0-3 1,0-2-34,0-4 0,1 1-302,3-4 0,-2 1 147,4-4 1,0 3-867,3 0 1,2 5-159,1 2 0,0 3-677,3 6 1,-3 1 536,4 1 1,-4 3 1101,4 4 0,-5 4 0,3 2 0</inkml:trace>
  <inkml:trace contextRef="#ctx0" brushRef="#br0">15782 11043 7900,'-6'0'1111,"-1"0"-302,5 4 327,-2-3 1,1 4 64,0-2-407,0-2-505,3 7 1,0-2-210,0 3 1,3 0-84,0 1 0,4-4-146,0 0 0,2 0 43,3 3 1,0-2-160,3-1 0,-2-4-28,2 1 0,0-2 106,0-1 0,3-3 314,-3 0 1,3-8-70,0-2 0,-2 0-105,0-3 0,-2-3 317,2-2 0,0-1 748,-4 3 0,1 1-354,-4-1 0,-3 4 70,1-1 0,-4 5-268,3-2-33,-4 7-667,2 2 1,-4 5 231,0 2 0,0 6-202,0 7 0,1 6 66,2 3 1,-2 6-153,2 3 1,3 0 93,0 3 0,2-1-231,1 8 1,1-1 238,-1 4 1,-3-5 83,0-1 1,-4-3 137,2-1 1,-4-1-66,-4-2 1,-1-3 335,-4-6 1,-3-2-110,-1-4 0,-2-5 10,2-1 0,0-6-272,0-1 1,6-4-538,-2 1-1036,2-6 1,-2-3 698,3-7 1,2 2 939,4-4 0,0-1 0,0-3 0</inkml:trace>
  <inkml:trace contextRef="#ctx0" brushRef="#br0">16657 11350 7900,'0'-6'0,"0"0"1477,0-1-430,0 2-112,0 1-318,0 4 1,-4 7-429,-2 3 1,1 5-96,-2 1 0,4-2 149,-3 2 1,1-1-578,-1 4 1,-3-1 240,3 1 1,1 0-1205,-1-1 0,3 0 162,-3-3 1135,3-1 0,-1-5 0,4 0 0</inkml:trace>
  <inkml:trace contextRef="#ctx0" brushRef="#br0">17309 10698 7900,'-4'-18'471,"-1"-1"0,-4 8 1839,3 1-1641,2 7 1,3 3 35,-2 6 1,1 10 164,-4 2-531,3 11 1,-4-2 60,4 11 0,-4-3-184,1 5 1,2-1-531,0 2 0,0 2 359,1 7 1,0-6-633,3 3 1,0-7 410,0 1 1,0-4-1066,0-3 1,0-3 345,0-6 1,0-3-625,0-7-100,0 3 654,0-12 289,4 2 676,-3-16 0,8-2 0,-4-9 0</inkml:trace>
  <inkml:trace contextRef="#ctx0" brushRef="#br0">16657 11275 7900,'0'-9'500,"1"3"1,1 0 850,1-2-647,0 4-308,-3-4 0,0 6 326,0-4-255,-4 4 1,-4-1 135,-4 6-349,-1 2 1,0 5-268,-3 3 1,-1 1 75,-2 5 0,0-1-119,1 1 1,0-1 135,3-3 1,-2 3-505,5-3 1,3-1 181,6-2 0,2-2-247,1 0 1,1-2 236,2-2 0,7-2 141,5-4 1,3 0 314,0 0 0,4 0-82,0 0 0,0 0 201,-4 0 0,0 0-114,-3 0 0,2 0 253,-5 0 57,1 0 146,-8 0-465,-1 4 0,-9 3-32,-4 5 1,-2-2-187,-4 3 0,2 0 42,-2 0 0,3-1-341,0-3 1,2 1 40,0-1-328,1 0 384,4 1 1,2-2 35,6-2 0,2-1 92,4-2 0,0 0-20,-3 3 1,1-3 264,-4 3-125,4 0 0,-6 4-73,3-1 0,-4 1 4,-4 3 1,0-3-553,-2 2 0,-2-1 23,2-2 0,1-3-894,2 0 929,2-3 535,1 1 0,9-8 0,1-2 0</inkml:trace>
  <inkml:trace contextRef="#ctx0" brushRef="#br0">17076 10950 7900,'0'-15'0,"0"-1"182,0 3 1,4 0 354,2 0 0,3 3 373,0-3-597,4-1 0,5 3 18,4-5 0,4 5 103,-2-2 1,3 3-112,1 1 0,-1 3-71,-2 3 0,-2 2-185,-5 1 1,-3 8 89,-3 1 1,-2 5-200,-4-1 1,-2 3 12,-4 0 1,-4 5-102,-2 0 1,-4 1 45,-2-3 0,-4-1-80,-5 1 0,-3-1 41,-4 1 1,0-1 77,0-3 1,0 2 167,0-5 1,1 4-122,2-4 0,3 1 196,3-4 0,5-3-134,1 0-96,7 0 0,6 3 86,6-3 1,7 2 5,2-2 0,3 2 0,0-2 0,1 2-24,0-2 1,3 2-38,3-2 0,1 1 11,-1-4 1,2 1-22,-2-1 0,1-2-16,2 3 0,-1-3-6,-2-1 0,-2-4 92,-4 1 1,-5-4-11,-2 1 1,-4-2 514,-2-2 1,-4 4-231,1 0 1,-3 1 302,-3-1 1,1-3-257,-4 3 0,-1 2 23,-2 1 0,0 2-100,0 1 0,-1 0 129,1 0-410,0 4 0,-1 2-98,1 7 0,4-3-512,2 2 1,2 0 374,1 0 0,1-1-848,2 5 0,3-5 473,6 2 1,3 0-762,4 0 1,3-4 468,3-3 1,2-4 156,1 1 1,3-2 63,0-1 1,1-7 657,-1-2 0,-2-7 0,3 2 0</inkml:trace>
  <inkml:trace contextRef="#ctx0" brushRef="#br0">17877 10745 7900,'-15'-24'1163,"2"1"0,4 9 138,-1 1-146,5 7 0,0 2-405,2 4 1,2 5 224,-2 4 1,-1 6-210,0 7-500,-3 1 1,5 9-102,-4 3 1,4 2-185,-1 3 0,-1 3-1205,1 3 1,-1-2 935,4-1 0,1 2-1351,3 4 1,0-5 411,2-1 0,5-7-1502,-1-2 2729,1-4 0,-1 2 0,3-6 0,2 0 0,3 0 0,0-1 0</inkml:trace>
  <inkml:trace contextRef="#ctx0" brushRef="#br0">18175 11126 7900,'-10'-14'2258,"1"1"-1048,0-1-737,4 4 0,-4-3 455,3 7 0,-2-1-360,-1 4 0,-1 0-85,1 3 1,0 1-146,-1 2 0,1 3-399,0 6 0,-1 3-215,1 4 0,3-1-212,0 1 1,4-1 141,-1 1 0,1 3-465,2-1 0,0-2-49,0-3 0,2-5 270,1 1 1,-1-1 276,4-2 0,3-4 96,4-2 1,0-3 356,-1-3 0,-1-2 203,1-4 0,-2 3 415,-4-1 0,1 1-173,-4-3 1,3 3 1584,-3-1-1283,5 5-328,-7-2-1092,3 4 0,-3 0 426,2 0 0,-2 1-461,2 2 1,1-1-341,-1 5 0,5-4-731,-2 3 1,2-3 1609,1 3 1,5-4-1,0 2 1</inkml:trace>
  <inkml:trace contextRef="#ctx0" brushRef="#br0">18659 10586 7900,'-9'-23'0,"-3"1"1056,3 6 1,-2 7 581,4 6 0,2 2 0,-1 1 0,0 5-476,-4 4 1,0 7-34,-2 9-750,1 4 0,1 9-225,4 2 1,1 3-687,-2 3 0,0 2-522,4 2 1,0-1 836,3-21 0,0 0 0,1 22-876,0-24 1,1 1 0,0 21-170,4-1 0,0-5-377,0-2 1,1-6 1638,-4-6 0,0-4 0,-3-6 0,0-4 0,0 0 0</inkml:trace>
  <inkml:trace contextRef="#ctx0" brushRef="#br0">18398 11164 7900,'0'-24'1626,"0"-3"-996,0 7 0,5-6-27,5 5 0,-1 2 87,3 4 0,2 3 768,-2 0 0,5 1-719,-2 2 1,3 4 329,1 2 1,-1 2-469,1 1 0,-1 4-85,1 2 1,-3 7-276,-1 2 1,-4 3-326,2 0 0,-3 4 9,0 0 0,-4 4-217,0-1 0,-3-2 58,3 2 1,-3-3 90,4 3 1,-5-5-1400,1 2 1,1-5 596,-1-2 1,1-3-2333,-1 0 1031,-2-2 2246,8-5 0,-8 0 0,3-5 0</inkml:trace>
  <inkml:trace contextRef="#ctx0" brushRef="#br0">18901 10782 7900,'0'-13'589,"0"2"-596,0-2 5,0 3-46,0 5 1,0 5-14,0 6 1,3 7-20,0 2 0,4 4-138,0 3 0,-2 2 376,1 3-194,-4 6 1,5-5 601,-4 4 1,1-2-264,-4 1 1,0-1 151,0 4 0,0-1-157,0 1 0,0-3-249,0-6 0,1 2 108,2-2 0,-1-6-185,4 0 0,3-8-120,4-1 0,0-2-197,0-5 0,-3 0-68,2-3 1,-1-5 176,-2-4 1,-1-2 312,-2-4 1,-1-1-126,-5-2 0,0-2 938,0-2 1,-3 1-441,-1-3 1,-2-1 189,3-3 1,-3 3-3,3 0 1,0 3 126,3-2 0,1 4-267,2 1 1,2 5-135,4 5 0,1 0 58,-1 3 1,0 2-91,1 4 0,-1 5 35,0 4 1,-3 5-92,1 4 0,-4 4-307,3 0 0,-4 4 36,1-1 1,1 2 34,-1 0 0,0-3-827,-3-2 1,4 1 437,-1-2 0,0 0-622,-3-5 1,3-3-221,0-4 749,4-3 0,-2-3 172,5-6 1,0-4 249,2-5 1,0-6 10,3-3 1,0-5 173,0 1 0,3-3 22,-3-3 0,3 3-107,1 0 0,-2 1 706,-1 6 0,-2 0-345,-1 5 0,-3 4 766,2 6 1,-4 2-555,-2 4 1,-4 4 81,1 2 1,-2 6-407,-1 4 0,0 1-370,0 2 1,0 0-157,0-1 1,1 1 259,2 0 0,-1-1-1054,4 1 0,-2-4 517,2 1 1,0-5-1166,3 2 1,2-3 178,1-1 1,-1-4-180,5-1 1,-1-3 1512,4-1 1,4-5 0,1 0 0</inkml:trace>
  <inkml:trace contextRef="#ctx0" brushRef="#br0">19888 10912 7900,'-9'0'3276,"3"-4"-1638,2-1 0,4-1-238,0 0 0,8 4-821,1-2 1,6 3 17,1 1 0,2 0-513,0 0 0,4 1-424,0 3 1,3-2-2401,0 4 1922,2 0 0,1 3-821,0 1 1,-3-1 12,0 0 1,-5 4 1625,2-1 0,-2 5 0,-2-3 0</inkml:trace>
  <inkml:trace contextRef="#ctx0" brushRef="#br0">19981 11154 7900,'-14'0'1724,"0"5"-86,5-4 0,4 4-301,2-2 1,3-2-374,3 2 1,5-2 839,4-1-1230,9 0 1,-4 0-470,7 0 0,1 0 0,3 0 1,3 0-1662,0 0 0,1-1 988,-1-2 1,-1 2-2710,5-2 2901,-5 2 1,6-3 0,-3-2 0</inkml:trace>
  <inkml:trace contextRef="#ctx0" brushRef="#br0">20912 10875 7900,'-5'-19'0,"1"1"316,4-1 1,5 4 408,4-1 0,5 5-174,4-2 1,5 3 366,2 1 0,2 4-288,1 1 186,0 8-453,0 5 0,0 6 89,0 7-235,-5 6-201,-4 5 0,-4 4-282,-5 1-548,1 3 810,-10 1 1,3 2-10,-4-1 0,-7-4-175,-2-2 0,-10 2-364,1-5 1,-8-1 106,-2-8 0,0-2-302,-3-4 0,0-2-47,3-1 472,-2-3 1,10-8-147,-2-2 697,7-6-83,-3-6 1,11-5-34,-2-5-144,6-4 1,-5 2 521,5-3 0,1 0-147,5-1 0,2 3 166,1 7 0,3-2 225,0 5 1,1-1 152,2 4-457,-2 4-149,4 1 1,0 4 320,5 0-369,0 0 1,3 1-736,3 2 405,2 2 0,2 8-65,2-1 0,2 3-263,4-2 0,1 0-620,-1 0 0,1-3-2233,3 2 3277,-3-1 0,3 0 0,-4-1 0,3-3 0,3 1 0,5 2 0</inkml:trace>
  <inkml:trace contextRef="#ctx0" brushRef="#br0">22067 10950 7900,'-15'-5'582,"-2"4"1,6-6 2038,-1 4-1025,2 0-836,0 7-414,5 1 0,-2 5-150,4-1-204,0 0-112,3 0 0,0 1-356,0-1 1,1 0 153,2 1 1,-1-2-597,4-2 553,0 2 309,4-6 1,-4 1 795,0-6-516,-4-3 1,2-3 48,-4 0 0,0-4 463,0 1 1,-4-2 339,-2 2-677,-2 2 0,0-4-37,-1 5 0,2 4-212,-6 2 0,0 2 175,0 1-561,-3 0 208,1 4 1,-2 5-1132,1 7 623,3 5 375,4-1 0,-1 6-756,1-4 354,4 3 122,1-1 1,9 0-326,4-2 0,5-3 384,4 0 0,2-4 157,2-3 1,-2-6 207,5-3 0,-4-2 266,1-1 1,-3-4 1062,0-2-1008,-5-2 0,1-2 1,-4 0 904,2-2-768,-5 1 1,-4 1 872,-4 4-369,4-1-281,-3 2-1031,3 1 327,-4 4-329,0 0 298,0 4 1,1 1-574,2 5 1,2 0 334,1 3 1,5-3-181,-2 2 0,4 0 140,-1 0 1,0-2 76,3 3 0,1-4 185,2-3 0,1 2 229,0-5 1,-4 0-47,1-3 1,-3-1 269,-1-2 1,1-2 929,-7-5-859,-2 1 0,0-1 84,-4-3 252,0 3-231,-4-4-413,-1 1 0,-5 2-155,-3-5 0,3 4 20,-2-4 0,1 5-164,2-2 1,-4 6 187,1 1-1957,0 0 1252,2 0 0,1 2-2504,0 4 1626,4 0 344,-4 0 1221,8 0 0,-3 4 0,4 2 0</inkml:trace>
  <inkml:trace contextRef="#ctx0" brushRef="#br0">22448 10642 7965,'-5'-23'714,"1"4"0,4 2 924,0 5 0,0 0 234,0 2-61,0 5-795,0 1 0,3 19-376,0 7 596,5 10-932,-3 1 1,3 6 0,-1 1-475,-1 3 0,0 0-227,0 0 1,1-2-609,-4 2 1,3 0 641,-2 4 0,2-1-465,-3-3 0,1-6-2093,-1-6 1396,-2-2 964,7-1 1,-6-8-1841,5-5 2401,-1-7 0,3-4 0,1-4 0</inkml:trace>
  <inkml:trace contextRef="#ctx0" brushRef="#br0">22886 10959 8204,'-4'-14'1486,"3"4"1,-7-4-1029,1 1 2153,3 3-1687,-4-4 0,3 8 1682,-4 0-1834,-1 0 1,1 1 67,0 1-427,-1 3 0,-3 1-340,2 0 1,-2 5-183,4 1 0,-1 2-142,1 1 0,3 5-432,0 1 1,4 3 215,-1 1 0,3-1-595,3 1 0,2-1-82,4 1 723,5 0 1,-4-4 251,2 1 0,2-1-118,-2 4 188,5-5 0,-3 4 144,5-3 1,-1 2-167,1-1 0,-3 0 123,-1-4 1,0 4 81,0-4 0,-5 1 236,-3-4 0,-5-3 478,1 1 0,-3-2-412,-3 1 0,-3 1-167,-7-4 0,-1 0 315,-5-3 0,0 0 583,1 0 0,-1 0-359,1 0-2121,3 0 1076,2 0 1,0 0-1849,1 0-1142,3 0 3041,5 0 1,4 5 0,0 0 0</inkml:trace>
  <inkml:trace contextRef="#ctx0" brushRef="#br0">14516 11769 8204,'-19'-9'0,"0"0"0,1 3 0,3-1 2545,3 4-1644,2 4 1,3 10-90,1 11 1,3 3-347,-3 9 0,4 3-288,-1 3 0,6 6-157,3 1 1,2 0-94,-3-21 1,0 1 0,4 22-236,0 0 1,0-4-227,1-2 0,-1-4-15,0 2 0,1-4 239,-1-3 0,-3-5-983,0-4 1,-4-3 486,2 3 0,0-9-695,-1 0 1500,0-9 0,-3 1 0</inkml:trace>
  <inkml:trace contextRef="#ctx0" brushRef="#br0">14339 12281 8204,'0'-5'1142,"0"-3"1,0 5-750,0-3 0,1 4-263,2-1 0,3 1 188,6-1 0,4 2-71,6-2 0,2-2-129,3-2 1,7-1 158,3-1 1,1-2-464,6-1 0,-8 2 155,1-3 0,-9 0 4,0 0 1,-7-2-10,-3 3 1,-4-1 185,-8 4 78,-2-1 0,-7 1-87,0 0 0,-6 4 0,1 2 313,-3 2 0,-3 1-185,2 0 1,2 1 116,-3 2 1,-1 2-211,-2 4 1,0 2-29,0 1 1,0 2-226,3 5 115,-3 4 0,6-4-566,1 3 0,1 2 297,5 1 1,-1-1-290,4 0 1,6-2 222,3 3 0,4-4-922,6 0 0,4-5 136,2-4 0,0-1-113,0-2 1,2-1 1195,-2-2 0,-2 3 0,0-4 0</inkml:trace>
  <inkml:trace contextRef="#ctx0" brushRef="#br0">14990 12421 8204,'-5'-15'273,"2"3"-136,-2-3 0,4 4 527,-2-5 0,-1 1-178,1-4 1,0 1-515,3-1 0,0-3 57,0 1 0,1-1-103,2 3 0,2 5-316,4 1 1,2 0-422,1 0 0,2 4-746,5 3 1557,0 4 0,-1-6 0,1 2 0</inkml:trace>
  <inkml:trace contextRef="#ctx0" brushRef="#br0">15195 12253 8204,'0'15'-211,"0"-2"-135,0-4 1,0 2 380,0 1 0,0 2 324,0 1 1,0 2-168,0-5 1,0 4 130,0-4 0,-1 0 53,-2-2-59,2-1-348,-3-4 114,4-1 0,-3-5-79,0-2 0,0-3 142,3-6 1,0-6 157,0-4 1,0-1-145,0 2 1,1-2 297,2-2 0,1-1-115,2 5 1,2-1 140,-1 3 0,4 1-4,1-1 1,5 1-6,-1 3 1,2 2-175,4 7 0,-1 2-15,3 4 0,-3 0-182,1 0 1,-4 5 94,-2 5 1,-1 0-313,-5 5 0,3 4 120,-7 3 1,1 0-914,-7-4 0,3 4-41,0 0 1,0 2-468,-3-2 0,0 0 798,0-4 1,0 0-100,0-2 715,0 1 0,0-6 0,0 2 0</inkml:trace>
  <inkml:trace contextRef="#ctx0" brushRef="#br0">15791 12253 8204,'0'-14'347,"0"0"0,1 4 523,2-3 1,-2 3-95,2-2 599,-1 1-822,-2 2 0,0 0 1054,0-1-1089,-5 5 0,3-2 11,-4 4 1,0-3-147,-3 3 0,2-1-449,1 4 1,0 0 140,-3 0 0,2 1-43,1 3 0,0 1 76,-3 4 1,-1 4-319,1 3 1,-1 2-88,-3 0 1,6 1-180,-2-1 1,3 2 73,-1 2 1,-1-3-181,2 3 0,2-3-84,1-4 1,2 2 208,1-5 0,1 1-462,2-4 668,2 0 0,7-3-9,1-3 1,0-2 39,0-1 0,-2-4 99,5-3 1,-5-1 170,1-1 0,0-1-85,0 1 1,-5 3 94,3 0-63,-3-1 0,2 2-545,1 2 1,-4-1-135,0 1-40,0 0 1,3 3 330,1 0 0,-1 3 391,0 0 0,1 3 0,-1-3 0,0 5 0,1-2 0,-4-1 0,0 1 0,-3-1 0,3 2 0,-4 1-5,2-2 1,-3-1 14,-1 1 1108,0-3-188,0 1 28,0-4-134,0-9 1,0 3-277,0-6 1,0 0-148,0 0 1,0-3-124,0-3 0,1-1-285,2 1 0,-1-1 101,4 0 1,0 2-17,3 1 1,1 0-69,-1 3 0,0 1-111,1 3 0,-1 3 63,0 3 1,1 2 33,-1 1 0,0 1 64,1 2 0,-5 3 6,-2 3 1,2 1-134,1 3 0,-2-3 77,-1 2 0,2 2-371,-2-2 0,4 1-16,-1-4 0,-1-1-168,2-2 0,-1 2 134,3-5 1,0 3 96,1-3 1,-1 0 267,0-3 0,-2-3-239,-1 0 0,-1-4 1100,1 1-521,2-3 818,-2 0-656,3 4 1,-3 1 632,0 4-672,-4 0 0,6 5-153,-5 4 1,4 2-201,-1 4 0,-1 1 144,2 2 1,-1 2-299,3 2 60,0 1 0,1 4 55,-1-2 0,-3 5-95,0-2 0,-4 2-98,2-2 204,-3-4 1,-3 3 224,-5-3 1,0-1-33,-8-1-219,3-2 1,-5-3-47,1-1 1,0-3-256,0-4-691,3-3 126,7-2 0,2-9 856,4-5 0,4-3 0,2-6 0</inkml:trace>
  <inkml:trace contextRef="#ctx0" brushRef="#br0">17272 12058 8204,'-10'4'0,"1"1"178,0 4 1,2 2 322,1 1 1,4 3 643,-1 7-744,2-2 1,1 10-94,0-2 1,4 3-260,2 0 0,3-3-35,0 0 1,-1-5 182,-2-4 53,3-4-541,-4 2 191,0-11 298,-1 7-73,-4-12 0,-1-2-55,-2-8 0,-2-5 60,-4-5 1,2-3 213,1-3-266,0-2 1,0-4-102,0 0 0,4-7 91,-2 0 1,3-5-948,1-1 965,0-1 0,1 1 125,3 1 0,2 1 79,6-2 1,6 5 185,3 8-308,1 4 0,0 16 0,0 2 666,-2 4-561,0 6 0,-2 8 0,-3 8 216,-2 4-344,-3 2 1,-4 5 0,-1 0-91,-1 0 0,-1 0-96,-3 0 1,-4 0 352,-2 0 1,-2 0-815,-1 0 379,-5-4 0,3-2 19,-5-3 1,1 2-148,-4-3 1,5-1-36,1-8 0,3-3-276,0 1 254,1-5 173,4 2 1,2-3 128,6 2 0,-1-1 17,4 4 1,4 0 74,2 4 1,1 0-129,0 3 0,0-3 20,3 2 0,0 2 122,-3-2 0,2 1-121,-2-4 0,3-1 84,0-2 1,-2 2-58,2-5 0,-1 0 11,4-3 0,-1-1-20,-3-2 0,3-3 154,-3-3 0,0-3 47,0-1 1,-3 0 176,0 0 0,-2 2-2,0-4 1,-2 3-97,-2 0 1,1 1 1096,-4 2-349,1 0 219,-4 0-600,-5 3-623,0 2 0,-4 5-139,0 2 0,2 3 165,1 3 1,1 1-135,-1 3 0,2-2 82,4 4 1,0-2-924,0 2 0,0-2 421,0 2 1,1-2-981,2 2 1,2-3 250,4 0 1,4-5-68,-1 0 0,5-4 398,-2 3 0,3-4-268,0 1 1,4-3 1172,0-3 0,4-6 0,-2-6 0</inkml:trace>
  <inkml:trace contextRef="#ctx0" brushRef="#br0">17998 11909 8204,'-4'-28'1542,"3"4"1,-3 1-448,4 4-176,-5 5 1251,4 5-1434,-3 5 1,4 5-64,0 2 1,3 3 17,0 6 0,1 4-25,-4 6-450,0 1 0,0 9-42,0 3 1,0 1-1,0 1 1,0-3-569,0 0 0,0 2-931,0 2 1,0 0-1953,0-7 1638,0 4 1,4-6-278,2 2 1916,2-6 0,6-2 0,0-5 0</inkml:trace>
  <inkml:trace contextRef="#ctx0" brushRef="#br0">18370 12151 8204,'0'-14'934,"-4"6"206,-2-4 1,1 6-394,-1-3 1,-1 3 201,-2 0 0,0 0-309,-1 3 1,1 2-22,0-2 1,0 3-329,-1 3-75,1 2 0,-2 5-215,1-1 1,-1 1-308,5 3 0,-2 1-404,2 5 0,-1-4 399,4 1 1,0-2-675,3 2 1,-3-2 312,0-1 1,-1-3-15,4 3 1,1-4 350,3-3 1,1 1 126,4-3 1,0-1 32,1-3 1,2-5-1,0-1 0,4-2 254,-4-1 1,3-1-80,-6 1 345,3 0 1,-7 0 450,4 3 0,-3 1 312,0 2 673,-3 2-1396,1-3-229,-4 8 37,0 1 1,0 4-1350,0 1 844,0-1 1,0 1-780,0 3 785,0-3 1,0 4-470,0-5 0,4 0-1939,2 1 2714,2-5 0,6 3 0,0-3 0</inkml:trace>
  <inkml:trace contextRef="#ctx0" brushRef="#br0">18743 11760 8204,'0'-19'1488,"0"1"150,0 3 0,0 1 795,0 5 97,0 0-1998,0 4 1,0 6-196,0 8 0,0 5 29,0 8 0,0 3 178,0 6 1,3 2-1473,0 4 523,0 1 1,-3-1-192,0 0 0,1-1-740,2-2 1,-2 4-304,2-1 1,-1-4-1143,2 1 2165,-3-4-1400,3-2 1031,-4 0 985,0-4 0,0 0 0,0-7 0,0-2 0,0-2 0</inkml:trace>
  <inkml:trace contextRef="#ctx0" brushRef="#br0">18705 12197 8204,'0'-9'0,"0"0"0,0-2 1896,0-1-1288,0 1 1,4-2-89,-1 4 2157,8-1-1702,-5 1 1,9 0 496,-3-1 1,0 4-743,3 0 1,1 3 459,2-3-802,1 4 1,-1-2 225,1 4-468,-4 8 54,2-2 1,-5 9 9,3-3-121,-4-2 0,2 8-36,-7-3 1,2 3-397,-1 1 1,-3 3 0,3-5-487,-4 2 0,3-3-60,-3 3 1,1-4-702,0 1 1,-3-5 380,2 2 0,1-3-420,-1-1 1,0-3-1447,-3 1 3075,4-5 0,-3 2 0,3-4 0</inkml:trace>
  <inkml:trace contextRef="#ctx0" brushRef="#br0">19162 12141 8204,'0'10'-104,"0"-1"1,0 0-155,0 1 0,0-1 260,0 0 1,0 1 172,0-1 0,0 0 140,0 0-146,4 1 0,-3-1-50,2 0 230,2 1-161,-4-1 1,7-3 154,-1 0-152,-3-4 33,4 3-377,-3-1 398,0-3-126,4 3 0,-7-4-121,4 0 0,-3 0-68,3 0-36,-4-4 197,7 3 1,-7-6 112,4 3 208,-4-3 0,2 2 156,-4-4-240,0 4 321,0-4-343,0 4 1,0-4 95,0-1 0,0 4-63,0 0-147,0 0 0,0 0 164,0-1 0,0 1-109,0-3 0,0 3 82,0-1-130,0 1 1,0 0 321,0 0-263,0 0 1,0-4-48,0 1 0,-3 3 15,0 0 1,0 3-114,3-4-123,0 5 114,0-2-220,-4 0 147,3-1-6,-3 0 1,2-3 204,-1 5-190,2 0-74,-3 3 0,3-1 127,-2-2-271,2 2 274,-3-3 146,0 4-140,3 0-85,-8 0 81,8 0-40,-7 0 0,6 1 46,-4 2-21,4-2-373,-2 3 191,4-4 1,0 1-79,0 2 134,0-2 240,0 3 140,4-4-244,1 0 0,4-3 151,1 0 1,-1-3-97,0 3 1,2-3 88,1 3 0,-1-5 83,5 2-145,-5 2 0,6 0 38,-5 4 1,2 0 90,-2 0-180,-2 0 0,2 4-115,-3 2 1,-5 4 214,6 2-78,-7 2-370,1 5 194,-4 0 0,3 2-123,0 1 1,0 0-270,-3-3 0,0-4 21,0 1 0,0-5-221,0 1 0,1-2-213,2-4 374,-2-2 217,3-4 1,-3-1 59,3-2 1,-2-3 26,4-7 0,0 2 164,3-5 1,1-2 22,-1-4 1,1-3 260,3 3 0,-3-2 29,3 2 0,-3 0 242,-1 4 0,0 3 944,1 3-955,-5 1 1,3 6 599,-2 2-767,-1 2 1,-1 2-46,-4 2 1,3 6-89,0 7 0,1 1 120,-1-2-1344,-2 3 777,3-4 0,0 5-571,3-1 0,1 1-872,1 0 1,2-2-1639,1-1 0,3-3 1912,7-4 1,-1 1-1913,4-1 3269,0-4 0,3-1 0,-1-4 1</inkml:trace>
  <inkml:trace contextRef="#ctx0" brushRef="#br0">20121 11937 8204,'-10'-10'1083,"1"1"0,3 3 555,0-1 0,4 4 1638,-1-3-1895,2 4 0,5-2-665,2 4-500,2 0 0,5 0-844,-1 0 1,5 0 298,-2 0-384,-2 0 1,5 3-899,-2 0 1,0 4 1106,0 0-2773,1 1 3112,-6 1 1,6 1 0,-2-1-1</inkml:trace>
  <inkml:trace contextRef="#ctx0" brushRef="#br0">20139 12141 8204,'-9'0'1638,"0"0"0,3 0 1638,-1 0-2790,5 0-116,-2 0 2783,4 0-2609,13-4-359,-2 3 0,16-6 186,-2 4-3648,6-4 1913,6 6 0,6-5 749,7 3 296,2 2 0,-21-3 1,2 0-1,0 1 1,0 1-1</inkml:trace>
  <inkml:trace contextRef="#ctx0" brushRef="#br0">20968 11769 8204,'0'-14'525,"0"4"66,0-2 1,1 1 3,2 2 0,2 3 423,5 0 0,-1 3 547,0-4-1069,5 5 0,-3-2 805,5 4-848,-1 0 0,4 0 250,-1 0-894,-3 4 211,-2 1 1,-3 6 97,-1 1 0,-3 0-79,0 3 1,-4 1-306,2 2 246,-8-3 1,-1 2-65,-4-1 0,-3 1-790,-1 2 517,-3 0 0,2-4-144,-1 1 0,0-5 72,3 1-107,1-1 258,2-2 0,2-3 31,4 1 1,0-1 50,3 3 0,4-3 15,2 0-11,6 1 15,3 2 1,4 0 167,3 1 32,-2 3 1,7-3 83,-2 3-71,-3 1 1,1-2-121,-4 3 528,-1 1-285,-7-2 0,-3 3-93,-8-5 751,0 5-537,-8-3 1,-4 1 361,-9-3-283,1 3-95,-7-5 1,0 3 257,-4-3-22,4-1-613,0 0 0,8 0-259,-3-3 1,3 1-1288,4-4 20,5 0 1,7-3 1545,6 0 1,11-4 0,6-1-1</inkml:trace>
  <inkml:trace contextRef="#ctx0" brushRef="#br0">21862 12104 8204,'0'-10'1485,"-4"-7"0,0 11-553,-3-6 0,2 2-43,2 4 532,2-2-317,-3 7 466,0-8-1041,3 8 1,-4-6 265,1 4-459,3 0-89,-3 3 33,4 0-120,-4 0 78,3 0-295,-7 4 0,3 1 141,-5 5 0,2 0-213,2 2 0,-3 0-148,-1 3 132,1-3 38,-4 5 1,3-2-274,1 3 191,0 1-123,3 0 1,-1-1-199,4 1 0,-3-1 159,3 1 1,1-3-56,5-1 0,2-4-87,4 2-723,1-7 723,3 2 0,-2-7-1019,5 3 695,-1-3 441,8-1 0,-3-5-428,2-1 465,-3-2 1,0-1-13,-1-1 166,1-3 0,-1 1-185,-3-3 1389,-1 4-824,-5-3 0,0 2 1,1-1 1,-2 1 361,-2 3 0,-2-1 2169,-4 1-1315,0 4-74,0-3 384,0 6-894,-4-2-404,3 4 1,-6 1 33,4 2 1,-3 3-173,2 3 0,-2 0-24,3 1 1,0 2 138,3 0-1505,0 1 867,0 0 0,3-2-1383,0 1 930,9-2 352,-6 4 1,10-5-913,-3 0 623,3 1-26,3-5 228,1 0 215,6-1 0,-6-4 111,2 0 1,-4-4 191,-2-2 0,1-2-301,-5-2 561,0 1-260,-6 0 0,-2-2 1083,-4-1-872,0 2 0,-4-5 0,-4 4 248,-3-2 1,1-2 31,-3 2-2038,-1 1 1037,3 3 0,-2-1 166,4 1-2612,-1 4 1802,1 1 1,3 1-70,0 0 1130,3-1 0,-1 0 0,4-1 0</inkml:trace>
  <inkml:trace contextRef="#ctx0" brushRef="#br0">22327 11797 8204,'0'-19'3276,"0"-1"-1060,0 1-1271,0 2-588,0 12 0,1 1 1806,3 4-1460,-3 0 1,3 2 80,-4 4 540,0 1-772,0 10 1,3 1 221,0 3-748,0 5 174,-3-2 1,0 5-799,0 2 0,0-1 457,0 4 1,0-4-1156,0 1 1,-1-1 335,-2 1 1,2-2-190,-2 2 0,-1-5-1,1-1 0,-2-3-441,2 3 0,2-9 1591,-2 0 0,6-1 0,2 0 0</inkml:trace>
  <inkml:trace contextRef="#ctx0" brushRef="#br0">22691 12011 8204,'-5'-9'2302,"4"-5"-965,-3 4-391,0-4 1,2 6 435,-4 2 0,0-1-702,-4 4 1,0-2-46,-2 2 0,-2 2-17,-1-2-148,-3 6-270,4 3 1,-1 3-447,3 0 169,1 0 141,6 5 0,-2-3-1291,4 5 778,0-5 317,7 7-960,1-4 679,4 5 1,4-4-217,-1 1 269,1-5 166,-4 7 0,3-8-32,1 3 1,0 0 169,0-1 1,0 1 198,2-4 0,3 1-93,-2-1 0,-2 0 180,2 0 1,-5 1-14,2-1 1,-6-3 214,-1 0 0,-4 1-32,1 2 1060,-6 0-919,-2-4 1,-9 4-67,-1-3 0,-3-1 96,0 1 1,-1-3-664,0 4 0,5-5 136,1 1 1,3-2-1496,1-1 1,0 1-1827,3 2 0,2-2 2817,4 3 1,8-4 0,3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12942 3575 8144,'-4'-13'0,"3"-1"0,-2-1 219,2 3 1,10 2-134,7 4 1,5-1-6,7 4 0,8 0-41,5 3 1,4 1-509,5 2 0,-22-1 0,0 1 480,2 1 1,2 1 0,3 0-1,1-2-10,1 1 0,1-1 1,3 1-1,1-1-369,1-1 1,0-1 0,5 1-1,2-1 382,-15-1 1,1 0 0,1 0-1,3 0 1,1 0 0,-1 0-23,2 0 0,-1 0 0,1 0 0,1 0 1,0 0-1,1 0-299,-2 0 0,0 0 0,1 0 0,2-1 1,0 0-1,1-1 250,1 0 1,1 0 0,-1 0 0,-1 0 0,0 0 0,0 1-210,2-1 1,-1 0 0,1-1 0,-2 1 0,0 0 0,-1 0 255,1-1 1,-1 0 0,1 0 0,0 0 0,0 0-1,1 0 42,-2-1 1,1 1-1,-1 0 1,-2 1 0,-1 0-1,-1 0-43,0 0 0,-1 0 0,0 0 0,-1 1 0,-1 0 0,0 0 101,-1-1 1,1-1-1,-1 2 1,1 0-1,1 0 1,0 0-53,0 1 0,1-1 0,-1-1 0,-2 1 0,0 0 0,0-1-8,0 1 0,-1 0 0,0 0 0,-1-1 0,0 0 0,1 0 102,16 0 0,1 1 1,-1-2-1,0 0 63,0 1 1,1 0 0,-3-1 0,-1 0-110,0 2 0,-1-1 0,-2-1 0,1-1-65,-2 1 0,0 0 1,-1 0-1,0 1-47,-2-2 0,-1 1 1,-2 2-1,-2 0 216,-1 0 0,-1-1 0,-3 0 0,0 0-280,-3 0 1,0 1-1,23-2 807,-5 3 0,-10 0-909,-9 0 1,-5 1 544,-8 2 0,-1-1-1143,-5 4 0,-4 1 789,-2 6 0,-6 1 0,-2 5 0</inkml:trace>
  <inkml:trace contextRef="#ctx0" brushRef="#br0">3371 3752 8106,'-28'-9'0,"0"1"0,-20-8 0,5-6 0,8 10 0,8 3 0,7 6 761,7 0 150,3 1 1,6 2-678,4 0 0,8 0-303,8 0 0,10 0 3,5 0 1,9 0 163,7 0 1,5-1-386,-21 0 1,0-1 0,3 1 0,0 0 237,4-2 1,1 0 0,1 0 0,1 0-474,2-2 1,1 1-1,2-1 1,2 0 448,3 1 0,0-1 0,-12 1 0,0-1 0,0-1-322,4 0 1,1 0 0,0 0-1,-2 0 1,0 0 0,1-1 318,1 0 1,1 0 0,-1-1 0,-1 2 0,0-1 0,0 0 44,-1-1 1,1 1-1,-1 0 1,0 1 0,0 1-1,0 0-175,0-2 1,-1 1 0,0 0 0,-3 1 0,-2 0 0,1 0 163,-1 1 1,1 0 0,-1 0 0,13-3 0,0 2-7,-1 1 1,0 1 0,-1 0-1,-1-1 55,-1 1 1,0 0-1,-3-1 1,0 1 99,-3 1 0,0 1 0,-2-1 0,1 0-35,0 2 0,-1 0 0,-2-1 0,0-1 208,-1 1 1,0-1 0,-3 1 0,-1-1-188,-2 2 0,0 0 0,0 0 0,0 0 205,25 0 1,-5 0 613,2 0 1,-10 0-849,1 0 0,-4 0 821,-6 0 1,3 0-851,-3 0 1,0 0-196,-3 0 1,-4 1 710,-2 2 0,-6-2-785,0 2 0,-2-2 390,2-1 0,-3 0-256,-3 0 0,-1 0 374,0 0-347,-4 0 0,0 0 188,-1 0-51,-3-4 1,3-1-28,-4-4 0,0 0-1,0-1 0,0 1 2,0 0 1,0-1-20,0 1 0,1-3 6,2-1 0,-2-2 25,2 2 0,-1-2-32,1 2 0,-2-3 116,2 0 0,1-4-71,0-2 1,2-5 11,-3-1 1,3-2-44,-3-7 0,4-7-238,-3 18 0,-1 0 0,-1-3 0,1 1 196,0-3 1,0 0 0,0-3-1,0 0-242,2-4 0,0-1 0,-2-3 1,-1 0 234,-1-3 0,1 0 1,0-1-1,0-1-374,0-1 1,-1 0 0,1-1 0,-1-1 318,0-1 0,-2 0 0,-1 1 1,0 1 90,-1 2 0,0 0 1,-2 3-1,-2 2-202,1 4 0,0 1 1,-1 1-1,1 1 197,-1-1 1,1 0-1,0 3 1,-1 1 36,-1 1 0,0 0 0,1 3 1,1 0 83,-4-18 1,2 4 278,2 5 1,-2 2-170,1 7 1,2 2 716,-1 7 0,4 5-909,-1 2 1,-1 1 498,1 2 0,-4 3-784,4-1 1,-1 5 437,1-1 0,1-1-485,-4 1 1,-1 0 2,-6 3 0,-1 0 45,-5 0 0,-7 0-84,-2 0 0,-9 4 28,0 2 1,-8 3-73,-1 0 0,-5-3 337,23-3 0,0 0 0,0 0 0,-1-1 27,0 2 0,-1-1 0,-2-1 0,-1 0-35,-2-2 1,-1 0 0,-1 1 0,-1 1-339,0-1 1,-1 1 0,-3 1-1,-1 0 347,-3-1 0,-1-1 0,-4 3 0,-1 0-1,15-2 0,0 0 0,0 0 1,-1 0-1,1 1 0,0 0-263,-1 0 0,-1 0 1,1 0-1,0 0 1,0 1-1,-1-1 288,0 0 0,0 0 1,-1 0-1,1 0 0,-1 1 1,-1-1 1,-2 1 1,-1 0 0,1 1 0,2-1-1,1 1 1,0 0-9,-1 1 1,-1 0 0,1 1 0,0-1 0,1 0 0,0 0 30,-2 1 0,1-1 1,0 0-1,0 0 0,0 1 1,0 0-22,0 0 0,-1 0 0,1 0 1,3 0-1,1-1 0,0 1 41,1 0 0,1 1 0,0-1 0,-16 3 0,1-1-187,3 1 0,1-1 0,-2 1 0,0 0 185,3 1 1,0-1-1,5 0 1,1-1-36,1 0 1,1 1 0,3-1 0,1-1 77,2-1 1,0-1 0,3 0 0,1 0 145,-19 3 0,4 1 359,8-1 1,6 0-467,6 1 0,7-1 819,2 0 0,7 2-1027,3 1 0,2 4 679,1 5 1,1 7-612,2 6 0,2 7-87,5 2 1,3 4-70,3 2 0,-8-20 0,1 0 140,1 5 0,-1 1 1,0-2-1,0 2-318,1 3 1,-1 2 0,-1-3 0,0 0 295,0 3 1,-1 1 0,-1 0-1,0 0 28,0 4 0,0 0 0,0-3 0,-1-1 1,2 3 1,-1-1-1,-1-3 1,0-1 24,1 0 1,0-1 0,0 1 0,-2 0-26,-1-2 0,0 0 0,1-2 0,-1 0-130,-1-4 0,-1 0 1,1-2-1,-1 0 144,0 0 0,-2 1 0,1 0 0,0 0 3,1-1 1,-2 1-1,0-3 1,-2 0-70,-3 23 0,-2-2-106,-1-2 0,2-3-44,1-3 1,4-5 222,-1-1 0,5-3 0,1 1 0,-1-3 0,-1-3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2998 6573 8283,'-17'-9'759,"1"0"1603,4 0-1294,5-1-532,3 5 0,4-3 734,0 2 1,9 0-598,3 0 1,4 3 493,3-3-741,0 4 1,2-2 490,1 4 0,3-1-355,-3-2 1,3 1 93,-4-1-396,5 2-180,-6 1 0,7 0-131,-2 0 1,-2 0-218,2 0 0,-1-1-495,1-2 0,1 2-78,-5-2 0,1 2-798,-3 1 1,-5 0-1,-1 0 1,-3-3 156,-1 0 1482,-4 0 0,4 3 0,-4 0 0</inkml:trace>
  <inkml:trace contextRef="#ctx0" brushRef="#br0">3836 6909 8361,'-9'9'0,"4"0"0,-4 2 618,3 1-336,2-2 0,0 1 174,4-5 990,0-4-934,0 2 0,0-5-108,0-2 0,0-3-123,0-7 0,4-5 0,1-7 58,0-2 0,4-5 280,-3-2-339,2-7 0,-2-2 295,0-7 1,-2-1-619,-1 23 1,0 0 0,-2 0 0,0 0 259,0 0 0,1 0 0,-1 0 0,-1-1-31,0-1 0,0 1 0,0-23-61,0 3 0,3 9 131,0 9 0,0 5 269,-3 4-489,0 4 323,0 13 0,0 2-585,0 6 635,0 2 1,3 6-983,1 1 1,2 4 395,-3 5 1,3 7-140,-3 6 0,4 3-168,0 0 0,1 1 177,1 2 0,0-1-392,1 1 0,0-5 193,3-1 1,-2 0 211,4 4 0,-2-8 49,2-2 0,-2-8-13,2-1 1,0-2-10,0-8 1,-1-2 431,-5-7 829,0 0 0,1-4-594,-1-2 1,-3-7 514,0-2 1,-2-4-202,2-3 0,-1-6-643,1-6 1,1 1 149,-4-1 0,4 0-386,-4-3 1,3 1-412,-3 1 1,3 3-584,-3 4 1,4 5-481,-4 1 1,4 6-1,-1 4 1,2 6-703,2 3 2341,-1 6 0,5 2 0,0 4 0</inkml:trace>
  <inkml:trace contextRef="#ctx0" brushRef="#br0">4367 6499 8361,'0'9'0,"0"1"50,0-1 1,0 3 42,0 1 1169,0 3-753,0-5 0,0 5-116,0-3-292,0 3 0,1-6 86,2 3 1,2 0-139,4 0 0,2-1-51,1-2 0,0-4-395,3 0 0,4-4 250,2 1-144,1-2 176,1-5 365,-3 3-140,2-11 0,-4 5 188,-3-5 1,-1-3 419,-5 0 0,-4 0-228,-2 0 0,-2 2 92,-1-2 1,-5 0 119,-4 0-99,0-3 0,-9 8 278,3-2-618,-3 1-338,-1 2 136,1 0-1019,-1-1 0,4 5 428,-1 2-242,5-2 0,-3 4-2505,5-2 2377,4 2 144,-3 1 1,6 7 755,-1 2 0,2 7 0,1-2 0</inkml:trace>
  <inkml:trace contextRef="#ctx0" brushRef="#br0">5261 6592 8340,'0'-9'0,"0"-5"1065,0 4 0,0-3 1679,0 3-1906,0 1 1,-3-1-249,-1-3 1,-3 6 439,1-2 1,-2 2-401,-2 1 1,1-1-490,0 4 0,-1 0 50,1 3 1,-3 1-328,-1 2 1,0 2-1399,0 4 899,3 5 550,-3 4 1,0 3-1685,1 4 1106,-1-4 1,5 6-255,2-3 0,2 0-1011,4 1 1283,0-4 1,0 1 1,1-1 175,2-2 0,2-3 228,4-6 1,1-5-54,-1-2 0,3-2 400,1-1 1,0-2 106,0-4 0,-2-6 86,5-9 0,-4-3 333,4-4 0,-4-4 0,3-2-234,2-3 0,-2-4 647,0-2 0,-3-3-470,4-1 0,-5 5 161,2 2 1,-4 2-219,-3 4 1,2 6-37,-5 7 0,0 8 192,-3 4-414,0 6 0,-3 0-234,0 6 0,-2 2 273,2 4-1305,2 5 1051,-7 4 0,6 3-443,-4 4 1,4 0-490,-1 3 0,1 0 253,2 0-856,0-1 732,0 1 1,0-3-490,0 0 902,5 0 0,1-1-77,6-3 0,-1-5 1,2-4-24,0-1 0,1-6 533,1-2 1,-1-3-141,-5-3 1,1-6 717,-1-7 1,-1 2 970,-2-2 0,0 4-748,-3-4 0,-2 5 571,2-2-752,-2 3-289,-1 1 1,-1 0 301,-2 3-391,2 2 1,-4 3-274,5-2-605,0 2 1,0 4 92,0 6 1,0 4-555,0-1 0,2-1 486,1 5 1,0 0-348,6 2 0,-2 1 295,6-1 0,1 0 322,2-3 1,1 2-42,2-5 0,3 1 246,-1-4 0,4-4 104,-3-2 1,0-1 144,-4-2 1,-3-5 863,-3-1 1,-3-3-539,-2-4 0,-3 2 1379,-4-4-1228,0 3 1,-5-5 30,-5 1 1,0-2 49,-6 0 1,1 0-395,-4 3 0,1-2-536,-1 5 1,1-4-891,3 4 942,-3-1-548,8 4 0,-3 1-2183,3 2 2371,1 1 0,3 5-2799,0 0 487,3 0 2790,-1 5 0,4 0 0,0 4 0</inkml:trace>
  <inkml:trace contextRef="#ctx0" brushRef="#br0">5773 6536 8340,'-5'-5'1638,"0"-3"0,2 6 1638,0-5-454,0 5-1743,3-2-1838,0 0 571,0 3-291,0 5 1,0 3 413,0 9 0,3-4-625,0 4 1,4-4-48,-4 4 0,3-1 36,-3 4 0,4-3-81,-1-1 437,-1-4 1,3 6-168,-2-5 504,2 1 0,2-4-188,-5-4 1,3 3 687,-2-5-364,3 0 0,0-7 337,0-3 1,0-2 1206,1-3-215,-5-3 1,2-3-54,-4-1-917,0 0 0,-3 4 165,0-1 0,0 5 22,0-2-314,0 3 31,0 1-542,0 4-365,0-4 1,0 9 227,0 0 0,0 5-756,0 4 0,1 3-88,3 1 1,0 3 495,2 0 1,2-2-103,-2 2 0,3-4 279,0 4 1,-1-2 169,-2 2 1,3-3 69,-3-4 0,-1 1 115,1-1 1,-3-3 370,4 0 33,-5-3 1,3 0 845,-2-6 1,-2-4-563,2-5 0,-2-3 342,-1-3 0,1-4-325,2 0 1,-2 1-103,2 2 1,-1-3-151,2 1 1,0-1-109,2 3 1,2 4 123,-2-1 1,0 5-73,0-2 0,0 4 14,3 3 0,1-1-46,-1 4 0,-3-1-73,0 4-158,1 5 0,2 0 1,0 4-71,0 0 1,-2 4 97,-1-1 0,-1 5-161,1-2 1,2 0 83,-5 0-705,4-3 317,-6 5 259,7-6 1,-7 2-398,2-4 0,1 1 118,0-1 0,-1-3-190,-3 0 333,0-4-128,0 3-1,0-5 133,4 0 1489,-3-5-646,3 0-275,-4-4-54,0 0 0,3-4 185,0 1 1,1-5-83,-1 2 0,-1-3 33,5 0 1,-4-1-40,3 0 0,-1 4-37,1-1 0,3 2 839,-3-2-728,-2 3 1,3 3 86,-4 1 1,1 4 221,0 2-454,-3 2 1,4 1-1,-2 0 1,-2 5-644,2 4 0,1 2 283,-1 4 0,1 0-735,0 0 1,-2 3-135,4-3 1,-3 3-583,3 1 0,-3-4-88,3 1 1,-2-1-1,2 4 1,0-5 94,3-1 1,1-3 366,-1-1 1177,0 1 0,9-1 0,1 0 0</inkml:trace>
  <inkml:trace contextRef="#ctx0" brushRef="#br0">6778 6080 8340,'-13'-14'1935,"1"0"1341,-3 5 0,8-1 0,-6 5-1676,12-3 417,-3 7-1432,4-3 1,0 9-990,0 4 0,0 5 317,0 4 1,-1 6-287,-2 4 1,2 1 344,-2 5 0,2-3-1611,1 3 1,3 2-1,0 4 1,1-2-1,-1 3 1,-2-2-1,2 1 1,-2-2 1287,-1 3 0,0-3 1,0-1-1</inkml:trace>
  <inkml:trace contextRef="#ctx0" brushRef="#br0">6639 6536 8340,'0'-14'0,"-5"-4"1495,4 8-915,-3-8 0,5 7 272,2-5 0,0 4 998,3-4-1225,4 5-182,0-7 181,4 8 0,-1-3 353,3 3-502,-3 5-173,5-3 1,-5 7 388,3-2 1,0 2-193,-3 1 1,-1 1-149,-2 2 0,2 0-58,0 6 0,0-2-265,-6 6 0,2-2-305,-2 2 0,0-2-355,0 5 0,-1-2-312,1 2 1,1 0 467,-3-3 1,2 2-1164,-3-3 1,3 4 128,-3-4 0,3 2-129,-3-2 1,1-1 1564,-4 1 0,4-2 0,1 0 1</inkml:trace>
  <inkml:trace contextRef="#ctx0" brushRef="#br0">6918 6127 8340,'-5'-10'532,"-3"-3"58,6 2-168,-2 2-583,4 5 1,0 5-397,0 2 1,4 4 166,3 9 0,0 4-118,-1 7 0,4 6 138,-3 1 370,3 2 0,-1 5 0,6 2 0</inkml:trace>
  <inkml:trace contextRef="#ctx0" brushRef="#br0">7039 6648 8340,'0'-9'0,"0"1"191,0-1 1,0 2 384,0-6 0,1 0 1358,2 1-1280,-2-5 1,4-1 414,-2-3 0,0-2-457,3 1 1,-1 3 134,1-3 0,2 2-230,-1 2 0,-2 0-22,1 2 0,-1 3 215,1 4-327,3 4 1,-7 0-123,4 5 0,-4 1-322,1 3 1,-1 4-479,1 4 0,-1 5 429,5-2 1,-5 3-1240,1 0 0,2 1 631,1 0 0,-1-4-668,1 1 0,0-2 536,0 2 1,2 0 301,-2-3 0,-1-1 323,2-3 1,-5-2 104,1-1 337,2-4 1,-1-2 492,2-6 0,-1-8 548,-5-4 0,3-1-666,0-3 0,0 0 599,-3 0 1,1 0-447,2 3 1,-2-1-175,2 1 1,-2 0 117,-1 6 1,0 4-171,0 3 0,0 2-1018,0-2 504,0 4 1,1-1-737,2 6 0,-1 2 440,5 5 0,-1-1-995,3 0 1,3 1 340,1-1 0,3 2 161,0-1 1,2 1 386,0-5 0,1 1 242,-1 0 0,1 0 288,0-4 0,-1 0-177,1-3 0,-4-4 720,1-2 1,-5-3-374,2 0 0,-4-3 1209,-3-1 0,-2-3-602,-4 0 0,0-1 262,0-2 0,-1 4-347,-2-1 0,1 5-295,-4-2 1,0 4-112,-4 3 1,4-2 134,0 5-656,0 0 0,-3 4 135,-1 2 1,2 3-376,2 3 0,-3 4 247,3 3 1,2 1-469,1 2 0,-1-3-89,1-1 1,0 2-307,3 4 0,0-4 10,0 2 0,4-3 314,2 3 1,2-4-602,2 1 1,3-5 577,3 2 1,4-4-674,2-3 0,7-1 599,-1-2 0,6-3-688,0 0 1,2-2 1130,2-7 1,3-2 0,1-8 0</inkml:trace>
  <inkml:trace contextRef="#ctx0" brushRef="#br0">7989 6471 8340,'-19'0'0,"5"0"3276,0 0 0,9 0 0,-3 0 0,3 0-1908,-1 4-1707,2-3 342,4 3 0,1-4-3280,2 0 2158,3 4 0,3-1 1119,0 3 0,0 0 0,1 3 0</inkml:trace>
  <inkml:trace contextRef="#ctx0" brushRef="#br0">3426 10624 8193,'-9'1'2855,"0"1"-2293,-1 1 0,2 1 19,2-1-506,2-2 1655,4 3-1082,0 0 0,1-3-111,2 3 1,3-3-217,7-1 1,-2 0-246,4 0 0,2 0-182,5 0 1,-2-1-2093,5-3 1549,-4-1 1,6-4-514,-2 0 0,2 2 550,1 1 0,-1 1-1967,1-1 2579,-4-2 0,3 7 0,-3-4 0</inkml:trace>
  <inkml:trace contextRef="#ctx0" brushRef="#br0">3920 11126 8179,'0'14'0,"0"-4"571,0 3-89,0-7 737,0 2 0,0-8-536,0 0 0,3-5-36,0-7 0,3-7-174,-3-6 0,2-6-213,-2-3 0,-1-6-16,4-4 1,-4-2-61,1-4 1,-2 22-1,-1 0 50,0-3 1,0 0 0,1 0 0,1 1-100,0-1 1,-1 0 0,1 2 0,0 1 38,0 0 0,0 0 1,0-20 69,4 10 1,-3 9 617,3 17-525,-4 4 0,2 9-72,-4 2 1,0 0-22,0 6 1,0 4-407,0 8 1,3 4 7,1 6 0,3-1-106,-1 4 1,2 4-379,2 2 0,0 3 230,2-2 1,2-4-501,1-3 0,6-1 326,-2 1 0,2 0 66,1-6 0,-2-2 201,1-7 1,-1-5 206,-1-1 0,-5-7 128,-1-3 1,-3-2 205,-1-1 1,-4-4 1028,-1-2 1,0-7-643,-1-2 0,0-4 120,-3-3 1,0-2-79,0-7 1,0-2-1236,0-5 0,0 4 415,0 0 0,1 1-1474,2-1 1,1 0-1,2 6 1,3 3 181,-3 9 0,5 7 7,2 6 1,-1 7 1449,-3 5 0,1 9 0,-1 6 0</inkml:trace>
  <inkml:trace contextRef="#ctx0" brushRef="#br0">4488 10819 8179,'4'15'1004,"-3"2"-584,3-2 1,0 0-4,2 1 1,0-1 169,0 4-121,0-5-69,3 4-153,1-8-30,-1 4 0,3-5 153,1 0-508,3-3 192,-5-2-166,6-4 194,-2 0 0,2 0 120,-1 0 1,0-5 334,-3-5-240,-1 1-6,-7-5 0,3 2 464,-5 0-260,0-5 0,-3 6 373,0-5 0,-4 4-403,-2-4 0,-6 2-129,0-2 0,-4 3-681,4 4 1,-4-4-1,4 1 315,1 0 0,0 5-3054,2 1 1435,0 4-1625,-1-2 0,5 0 3262,1 2 1,0-2 0,-1 4 0</inkml:trace>
  <inkml:trace contextRef="#ctx0" brushRef="#br0">5344 10549 8182,'-15'-11'0,"-1"2"1638,5-3 0,-2 8 851,3-2-992,5 2 419,1 4-784,4 0-776,0 4-151,0 1 0,0 8 76,0 3 1,0 7-253,0 5 0,4 4-586,2 5-433,-2 0 607,5 0 1,-4 2-1356,4 1 1315,0-2-112,5 4 1,-5-9-569,1-2 0,-1-5-212,-3-1 930,2-9 1,-1-1-51,-1-9 159,-4-4 1,2-2 762,-4-6 1,0-7-367,0-2 1,3-3 885,0-1 0,3-2-742,-2-1 1,2 0 297,-3 4 0,4 0-195,-1 3 1,-1-2-168,2 5 0,-1 0 22,3 6 0,0-1-26,1 4 1,-1 0-187,0 3 1,0 1 113,-3 2 0,2 2 131,-2 4 1,-1 4-134,-2-1 1,-2 5-93,-1-2 1,0 3 124,0 0 1,-1-2-158,-2-1 1,-3 0-762,-3 0 1,0 0 438,-1-3 0,4-5-602,0 3 0,0-4-127,-4 0-1924,5-2 2976,-3-4 0,7-4 0,-3-1 0</inkml:trace>
  <inkml:trace contextRef="#ctx0" brushRef="#br0">5875 10773 8182,'-5'-4'2468,"-3"2"-1276,7-6-618,-8 7-315,8-7 3017,-7 7-1268,3-7-1555,-4 2 0,2-2 584,1 2-532,0 2-232,-3 0-29,-1 3-900,1-4 558,4 10 0,-3 0-705,1 4 0,0 5 524,1 1 0,-1 1-746,4 2 0,-4-1 373,4 4 0,-3-1-270,3-1 0,0-1 378,3 1 1,0-5 3,0-1 1,4-1 175,2-2 0,2-3 122,2-7 1,0 0 461,3 0 0,-3-4-217,2-2 0,-1-3 778,-2 0 1,-3 0 0,-1-1 42,-1 1 1,1 4 1461,-2 2-1433,-2-2-639,3 4 1,-4-5-739,0 3-1267,0 2 152,4-3 1,1 7 34,5 0 0,-1 0 1604,0-3 0,9 5 0,1 0 0</inkml:trace>
  <inkml:trace contextRef="#ctx0" brushRef="#br0">6136 10810 11899,'-9'-5'3276,"3"1"-1638,-2-1 0,3 4-160,-4-2 459,-1 2-1225,1 1 0,0 0 140,-1 0-331,1 0-410,0 0 0,-3 4-181,3 3 315,-6 5-31,12-2 0,-9 8-736,6-3 1,2 3-188,1 1 0,2-4-647,1 1 1,1-1-1922,2 4 1646,2-5 1033,4 0 1,5-5-756,1 0 1,3 0 659,0-3 1,4-2-730,0-4 1,4-1 1421,-1-2 0,6-6 0,2-6 0</inkml:trace>
  <inkml:trace contextRef="#ctx0" brushRef="#br0">6378 10419 8182,'-9'-19'1691,"0"1"-53,3-1 0,-2 4 1386,2 3-405,2 6-1941,-1 2 1,5 5-60,0 2 0,0 3-858,0 6 238,0 3 1,0 8-555,0 2 0,1 5 421,3 1 1,-3 4-133,2-1 0,1 5 165,-1 2 1,3-1-1539,-3-3 1,3 0-1,-2 1 1,3-1-1639,-1 0 3230,-2-4 0,4-5 0,-2-5 0</inkml:trace>
  <inkml:trace contextRef="#ctx0" brushRef="#br0">6657 10717 8182,'-5'0'1638,"-3"0"0,6-1 0,-4-2 0,2 2 0,-2-2 0,3-2-390,-3 2 1,0 0-701,-4 3 1,1 0-345,0 0 1,-1 0 40,1 0 0,-3 0-283,-1 0 1,0 4 118,0 3 1,3-2-62,-2 1 1,1 0 164,2 3 1,0 1 3,-1-1-280,5 0 0,-2 1 0,4-1-98,1 0 0,1 4-27,1-1 1,0 1 90,0-4 1,0 0-752,0 0 1,3 1 398,0-1 0,4 0-1119,-1 1 1,4-2 714,2-2 0,0 1-758,3-3 1,1 2-1558,2-3 3196,1 0 0,-1-3 0,1 0 0</inkml:trace>
  <inkml:trace contextRef="#ctx0" brushRef="#br0">6722 10810 13199,'-6'0'3276,"0"0"0,4 0-3263,-6 0 1,7 4-215,-2 2 0,2 3 259,1 0 0,0 1-834,0 3 0,4 0 573,2 3 0,2 0-754,1-3 0,5 0 101,1-1 0,0-1 243,0 1 0,-3-6 258,0-3 0,0-2 167,0-1 1,-2 0-188,3 0 1,-3-5 114,-1-4 0,-2-1-391,-1-6 1,-1 5-229,1-2 467,-2 3-108,0 1 596,2 4 0,2 1 63,-2 8 0,2 5 147,-1 6 0,0 4 326,-1 3 1,2 1-334,-1 5 0,0 3 115,-1 0 0,-1 4-70,-2-4 1,-1 0 112,5-3 0,-5-5-62,1-1 0,-1-4-521,1-6 152,-2 1-38,3-8 0,-4-4 497,0-4 0,-1-6-123,-2-3 0,1-4-32,-4-5 1,0-3-137,0-4 1,-2-5-95,2-4 1,1-5-154,-2-4 1,5-1-91,-1 1 0,2-1 120,1 1 0,3 4 142,0 5 0,5 6 507,-2 9 0,2 5-215,1 7 1,1 5 30,-1 2 0,-3 3-79,0 3 0,0 2 11,0 5 0,1-1-98,-4 0 0,4 4 367,0-1 0,-2 5-409,1-2 1,-4 3-32,1 0 1,-2 1-56,-1 0 0,0-1 105,0 1 1,0 1-340,0-1 0,0 1 102,0-8 1,-3 1-2010,0-4 1058,-4 0-1378,2 0-432,-1-3-512,-2-2 3107,7-4 0,1-4 0,5-2 0</inkml:trace>
  <inkml:trace contextRef="#ctx0" brushRef="#br0">7439 10670 8182,'-4'-5'2453,"-1"-3"-815,-4 2 0,-1 1 1638,1 2-864,0-2-1744,0 4 0,-4-3 488,1 4-745,-5 0 1,7 0-436,-3 0 1,2 4 67,-1 2 1,4 0-1126,-1 0 0,6 0 744,0 3 1,2 2-716,1 1 1,1-1 26,2 5 1,3-4 283,7 4 1,-2-4 600,4 4 1,-2-4-47,2 4 1,1-4 150,3 4 1,-1-4-91,1 4 1,-5-5 481,-1 1 1,0 2-184,0-2 1,-2 2 679,-5-2 1,1-2 138,-4 3 0,0-3 469,-7-1 0,-2 4-43,-6-1 1,0-2-708,-3-4 1,-1 0-512,-2 3 1,-1-3 43,1-3 0,3-2-1237,3-1 0,1 0 711,2 0 0,3 0-2996,0 0 2457,3 0 1,8-4 0,5-2 0</inkml:trace>
  <inkml:trace contextRef="#ctx0" brushRef="#br0">3575 11955 8216,'-18'0'898,"-1"0"112,1 0 1,3 3-561,3 0 1513,5 0-519,3-3-215,4 0-624,9 0 0,-3 0-247,6 0 1,2 0 328,-2 0-439,5 0-388,-3-4 180,5 3 0,2-4-1189,1 2 0,4-1 735,-1-2 1,2-3-1226,1 3 1,3-1 1321,0 1 0,4-7 0,-2 3 0</inkml:trace>
  <inkml:trace contextRef="#ctx0" brushRef="#br0">4460 11722 8288,'0'-9'1446,"0"-4"1,-1 2-540,-2-1 1,1 0-362,-5 0 0,4 2 315,-3-3 1,3 3-315,-3 1 1,-1-1-222,-6 1 1,3 4 247,-3 2 1,0 2 595,1 1 0,-5 4-741,2 2 1,-3 6-327,-1 4 0,1 6-317,-1 3 0,0 9 218,1 3 1,0 3-417,3 1 0,2 1 397,7 5-1,2 2-949,4 1 1,1-4 250,2-2 0,3-5-224,7 2 1,2-4 282,7-3 1,1-6 321,2-6 1,1-7-238,-1-2 0,2-3 145,1-1 0,-4-4 577,-2-2 0,-4-6-236,-2-3 1,-3-5 266,-3-2 1,-5-4 421,-2-2 1,-2 1 236,-1-4 1,-4-1-70,-3 1 0,-4 1 354,-1 2 0,-4 1-214,4 3 1,-4-2-407,4 5 0,-1-1-98,4 4 1,3 1 165,0 2-588,4-3 111,-3 8 1,10-3-703,1 4 1,7 0 30,6 0 1,4 0-277,5 0 1,0-1 93,-1-2 1,4 1 283,1-4 0,-1 3 420,-4-3 1,-3 2-171,-2-2 1,-3 0-41,-4-3 0,-5 2 457,-3 1 1009,-5 4 0,1-2 400,-6 4-525,-2 0 0,-6 0-788,-1 0 1,1 1-33,-1 2 0,2 3-552,0 7 1,1-2 283,0 5 0,3-4-947,-1 4 1,5-2 85,-1 2 0,2 1-390,1-1 0,1-2 408,2 2 1,2-5 334,5 2 1,3-4 1,3-3 0,4 1 194,2-4 1,1-5 282,-1-7 1,-2-5-93,5-8 0,-4-2 393,1-4 1,-3-5-74,0-4 0,0-2 560,-1-4 0,-3 0-248,-3-4 0,-2 0-14,0 1 1,-2 3 833,-2 3 1,-1 10-599,-2 5 0,-2 12 1442,3 4-1517,-3 5 0,-2 4-349,-3 7 0,3 3-60,-2 6 0,-1 1-354,1 11 1,0 1-773,3 5 1,0 2 660,0-1 1,1 1-479,2 1 0,2-3 244,5 0 1,-1-4-1182,0 1 1,4-2 965,-1-1 0,4-5-795,-4-4 1,1-2 249,0-4 0,-3-1 1218,3-3 0,-3-4 0,-1 0 0</inkml:trace>
  <inkml:trace contextRef="#ctx0" brushRef="#br0">4916 11918 8211,'-9'-4'3276,"0"3"0,-1-3-1280,1 4-647,4-5-586,1 4-761,4-3 29,4 4 1,2 0 340,6 0-680,3 0 300,3 0 1,5 0-2027,2 0 1451,2 0 0,4-1-416,0-2 0,4 1-640,-1-4 1,9 1 1488,0-2 0,-17 2 0,0-2 0,21-3 0</inkml:trace>
  <inkml:trace contextRef="#ctx0" brushRef="#br0">5642 11564 8094,'-10'-4'3276,"-2"3"0,5-2 0,3 2-1145,-4 1-1534,7-4 1,-6 4-99,4 0 564,0 4-534,3 9-235,0 2 1,0 4-690,0 3 0,0 2 330,0 4 0,0 5-1024,0 4 1,0 0 741,0 4 1,1 1-1293,2 2 1,-2 1-1,2 2 1,2-6 272,1-4 0,-1-4-224,2-5 0,-1-3 212,3 0 1378,0-8 0,0 1 0,-3-5 0,-2 1 0</inkml:trace>
  <inkml:trace contextRef="#ctx0" brushRef="#br0">5801 12030 8094,'0'-6'776,"0"-2"1235,0 2-263,0-2 853,0-2-1221,0 5-63,0-3-681,0 7-831,0-3 1,0 11-722,0 2 721,4 3 0,-2-3-94,4 0 0,-3 1 235,3-1 1,1 0-736,2 1 1,0-1 186,1 0 0,-1-3 138,0 1 1,0-4 86,1 3 1,-4-4 572,0 1 0,0-2 664,4-1 63,-5 0 1,-1-4-476,-4-2 0,0-3 121,0 0 1,-4-1-303,-2-3 0,-3 3 73,0-2 0,-3-2-575,-1 2 0,1-1 259,3 4 0,-1 3-1142,1 0 1,3 0-248,-1 0 0,5 1-1912,-1 2 3167,2 2 0,5-3 0,2 4 1</inkml:trace>
  <inkml:trace contextRef="#ctx0" brushRef="#br0">6117 11927 8094,'-5'0'3276,"-3"0"-1920,7 0 0,-8 0-146,3 0 304,2-4-361,-4 3-479,3-3 88,-5 4-58,5 0-1373,-3 0 310,7 0-408,-3 0 0,4 4 570,0 2 1,4-1-653,2 2 0,2-1 246,2 3 1,2 0 196,1 1 0,0-1 121,-1 0 1,-1 4 350,1-1 0,-2 1 332,0-4 1,-4 0 447,0 1 1,-4-1 300,1 0 1,-2 0-512,-1 1 1,-4-2-1104,-2-2 0,-2 3 373,-2-3 0,1-2-1545,0-1 1,3-2-999,-1-1 129,5 0 2508,-2 0 0,4-8 0,0-3 0</inkml:trace>
  <inkml:trace contextRef="#ctx0" brushRef="#br0">6369 11555 8094,'0'-10'0,"0"1"3276,-5 0-125,4 4-1899,-3 1 1682,4 4-1885,-4 0 1,2 5-21,-4 4 150,4 4-708,-2 10 1,1 2 294,-1 6-1055,1-2 269,3 7 0,0-3-762,0 5 561,0 3 1,0 0-162,0 3 1,1-3 340,3-4 0,1-2-1291,4-1 1,1-2 482,3-1 0,-2-4-773,5-9 1,-1-1 765,4-5 0,0 0-581,3-9 0,-1-1 355,4-5 1,-4-8 1081,4-7 0,-4-4 0,1-3 0,-3 2 0</inkml:trace>
  <inkml:trace contextRef="#ctx0" brushRef="#br0">6303 11760 8094,'-27'0'3276,"4"0"-1721,4 0 1,5 1-383,4 2-615,5-2 2071,1 3-1690,4-4 1,4 0 42,2 0-1027,3 0 81,4 0 0,5 0 215,3 0 0,6 0 132,1 0-2611,0 0 1630,4 0 1,-3-1-553,2-2 1,-1-2-490,4-5 1,1 3 1232,2-2 1,4-3 0,2-6 0</inkml:trace>
  <inkml:trace contextRef="#ctx0" brushRef="#br0">3445 13166 8094,'-9'0'1281,"-1"0"1,4 0-457,0 0 859,4 0-967,-2 0-419,12 0 0,-1 0-493,9 0 1,-4 0-656,4 0 1,-1 0-67,4 0 1,4-4 424,1 1 1,3-4-1318,1 1 1808,4-2 0,6-2 0,4 1 0</inkml:trace>
  <inkml:trace contextRef="#ctx0" brushRef="#br0">4162 12923 8095,'-4'-5'1021,"-1"-3"-569,-1 7 0,-2-6 2079,2 4-1854,-2-5 1,-2 7 51,1-2 1,0-1-287,-1 1 1,-2 0 311,0 3 1,-2 0-252,2 0 1,1 3-257,-1 0-421,2 4 1,1-1-363,3 3 1,2 0 200,4 0 0,1 2-357,2 1 0,5 3-64,5 3 1,4 1 242,2 0 1,1 0 169,5 3 1,-4-2 75,4 1 0,-1 2 302,1-1 0,-4 3 120,-5-4 1,-3 1 163,-3-3 0,-2 2-47,-2 1 1,-3 1 229,-6-1 0,-6-3-507,-7 3 1,2-3 105,-2-4 0,2-1-1426,-2-5 0,0-4 177,3-2 1147,1-2 0,3-1 0,-1 0 0</inkml:trace>
  <inkml:trace contextRef="#ctx0" brushRef="#br0">4441 13333 8184,'0'14'2087,"4"0"-1347,-3 5 1,7-1-295,-5 1 0,3 3 189,-3-1 1,3 5-138,-3-1 0,4-2-136,-4-1 1,3-3-848,-3 0 1,1-2 260,-1-1-1260,-2-3 755,3-7 276,-4-2 0,0-5 211,0-2 1,-1-4 15,-2-5 1,1-7 162,-4-6 1,1-2-19,-1-4 0,-2 1 670,5-5 1,-3 5-241,3-1 0,0 3 227,3 4 1,0-2-144,0 4 0,1 0 102,2 4 0,3 3-100,7 3 1,-3 2-104,2 4 0,2 2 84,-2 4 0,2 4-120,-2 2 1,-2 7-30,3 2 0,-6 3-7,-1 1 0,0 0-422,0 3 0,-2-2-29,-4 1 0,0 0-255,0 1 1,0-6-88,0 3 1,0-4 227,0 1 0,-1-3-1726,-2-3 765,2-5-40,-3-1 418,4-4 764,0 0 1,4-3 65,2 0 0,2-4 214,1 0 0,4-1 252,-1-1 0,5-1-284,-2 1 1,3-3 205,1-1 0,-2-3-105,-1 0 0,1-1 625,-1-2 0,0 0-320,0 1 1,-4 0 288,-5 3 1,0 1 482,-4 5-101,0-4-727,-3 2 1,-1-1 301,-2 6-290,-2-3 0,-5 8-215,1-3-74,0 4 0,3 0-377,-1 0-321,5 0-631,-6 0-372,7 0 714,-3 0-329,0 0 271,3 0-239,-4 0 466,5 4-1930,0-3 2551,0 3 0,-4-4 0,-1 0 0</inkml:trace>
  <inkml:trace contextRef="#ctx0" brushRef="#br0">3976 13315 8255,'-19'-28'799,"5"0"211,1 0 0,4-3-531,3 0 0,3 0-137,6 3 1,3 4 752,6 2-682,3 3 0,3 1 107,1 2 1,4 1-205,2 6 0,2-2-27,0 8 1,1 1-7,0 5 1,-1 6-364,-2 7 1,-6 6 132,-7 3 0,-3 1-206,-2 2 0,-3 4-91,-4 3 0,-1-2-204,-2 1 1,-7 0 45,-5 3 1,0-1 128,0-1 0,0-8-289,0-5 0,-2-3 154,5-4 0,-1-2 46,4-7 0,4-6 65,2-6 1,-1-8-53,1-4 1,0-6 263,7-7 0,4 2 258,4-2 1,5 2 701,-2 1 1,3 4-508,1 2 1,-1 4 282,1 2 1,-1 4-202,1 6 0,3 2-74,0 4 0,-1 1 234,-2 2 1,-5 2 354,-1 4 0,-1 2-635,-3 1 0,2-1-315,-8 5 1,0 0-35,-3 6 0,0 2 118,0 4 0,-4 0-514,-2 0 0,-3 0 251,0 0 0,-2-5-354,1-1 0,-1-6-128,5-4-1770,2-6 1617,0-2 0,5-9 139,2-4 1,3-9 165,6-7 1,3-1 191,3-2 1,5 0 402,2 0 0,2 1-148,1 2 1,3 2 158,0 5 0,3 3-149,-3 3 0,3 2 1144,-3 4 0,-1 2-97,-5 4 0,-3 5 222,-7 5 1,-1 3-98,-5 6 0,-3 0-526,1 3 1,-5 2 128,1 4 1,-5 4-272,-1 2 1,-8-1-239,2 1 0,-4-4 17,1 1 0,2-5-182,-3-1 0,3-9-652,1 0-207,3-9 1,1-3-845,2-4 1,2-1 10,-2-2 1,2-3-1650,1-6 2865,4-3 0,1-12 0,5-2 0</inkml:trace>
  <inkml:trace contextRef="#ctx0" brushRef="#br0">5363 13566 8166,'-14'15'352,"1"1"0,6-6 1444,1 0-1103,4-5 0,-3-6 51,5-2 1,0-8-279,0-7 0,4-5-26,-1-5 0,0-5-45,-3-4 211,4-1-523,-3-3 0,3-1 552,-4-5-493,0 0 0,0 19 0,-1-1-30,0 1 1,-1 0 0,1 0 0,0 1 49,-2 0 0,0 1 0,1-18 246,-1 0 0,1 8 168,2 8-329,0 10 0,2 15 27,1 6 0,-1 4-173,4 5 0,0 7 28,3 5 1,1 9-73,-1 4 1,1 7-208,3 6 0,-8-24 0,1 1 98,10 22 1,-1 1-727,4-3 1,-1 1 397,1-1 1,1-7-670,1-9 1,0-3 419,4-3 0,-4-8 215,0-7 0,-4-5 170,-2-5 1,-3-4 572,0-2 0,-1-7 474,-2-2 1,-4-4 95,-2-3 0,-2-5-385,-1-4 0,0-7-167,0 1 0,-1-7-374,-2 1 0,-2 1 222,-4-2 1,2 2-1353,1-2 0,4 6-65,-1 4 0,3 8-417,3 1 1,-1 10-1,4 5 1,1 6 351,2 7 0,-1 5 1287,-2 7 0,3 1 0,-4 6 0</inkml:trace>
  <inkml:trace contextRef="#ctx0" brushRef="#br0">5782 13268 8166,'4'33'0,"-2"-2"447,4-6 0,1-5-30,2-5 1,1-5-33,3 0 0,-2-5-100,5-5 1,-2 0 92,2 0 0,1-5-120,-1-5 1,-3 0 300,0-5 1,-3-4 19,-1-3 1,1-3 6,-1 4 1,-1-4-87,-2 3 0,-2-3-178,-4 4 1,0 2 346,0 3 0,-4 5-221,-2-1 1,-2 5 2,-1 4 1,-2 2-143,-1 1 0,1 1-235,-1 2 0,2 4-87,0 5 1,1 3-213,0 3 1,0 4-21,3 0 1,2 2-323,4-2 0,0 3-595,0-3 1,4-1 507,2-2 1,6-1-295,0-3 1,5-1 380,-2-5 0,3-4 262,1-2 1,0-2-52,3-1 0,-2-4 114,1-2 1,-1-5 393,-1-2 1,-5-3-229,-1 0 0,-3 2 753,-1-2 0,-4 4-403,-2-4 1,-2 5 937,-1-2 1,-1 3-526,-2 1 0,-2 0 935,-4 3-1125,0 2 1,-1 1 43,1 0-513,0 0-271,-1 7 1,5 1-918,2 4 0,2 1 653,1-1 0,4 0-1132,2 1 1,3 2 424,0 0 1,5 1 141,5-4 1,1-3 466,5 1 1,-1-5 326,4 1 0,3-2 365,0-1 1,3-1-164,-2-2 1,-2-6 422,-6-3 1,-1 0-296,-4 2 1,-5 1 1091,-1 0 1,-7-1 184,-3 1 1631,-2 4-2030,-5-3 1,-4 6-297,-5-1 0,1 3-300,2 3 1,1 3-62,0 3 1,-1 0-522,1 1 0,3-1 245,0 0 1,4 1-714,-1-1 0,2 0 399,1 0 0,0 1-921,0-1 1,1-1 367,2-1 1,2 0 255,4-4 1,2-1 460,1-5 0,-1-2-45,5-5 0,-4-4 140,4-5 0,-5-3-139,2-6 1,-3-6 536,-1-3 1,-4-1-435,-2-5 1,-1-1 1118,-2-2 1,-2-5-415,1 24 0,-1 1 1,-2-23 480,-2 6 0,2 4-68,4 11 1,-3 6 162,0 10-661,0 5 1,3 4-139,0 6 1,0 4-604,0 5 0,0 7 221,0 5 1,1 3-200,2 1 0,-1 4-518,4 2 0,0 2-928,4-2 1,0 1-1,2-4 1,1 4-1639,5-1 3277,-1-2 0,5 2 0,-3-3 0,4 1 0,-1-2 0,-2-3 0</inkml:trace>
  <inkml:trace contextRef="#ctx0" brushRef="#br0">7402 13305 8093,'-4'10'-578,"0"0"-72,-2 2 0,2 3 216,4 3 434,0 1 0,0 0 0,1 0 0,2 3 0,1-2 0,2 1 0,-1-4 0,-2-2 0,-2-7 0,3 4 0,-4-11 0,0 3 0,0-11 0,0-2 0,-1-11 0,-2-2 0,1-4 0,-4-1 0,0-6 54,-3-1 1,0-5 5,3-1 0,-1 0-19,4 6 291,0-2 1,3 7 101,0-2 1,4 4-113,2 5 0,5 5 357,2 8 1,2 3-186,-2 3 0,-1 3 179,-3 3 1,1 4-231,-1 5 1,-4 2-319,-2 5 1,-2 0 273,-1-1 0,0 4-683,0 0 0,-1-1-214,-2-2 0,1-1 329,-4-3 1,1 2-1471,-1-5 1,-2 1-577,5-4 2215,0-4 0,-1-1 0,-1-4 0</inkml:trace>
  <inkml:trace contextRef="#ctx0" brushRef="#br0">7626 12756 8093,'-1'-8'0,"-3"1"810,3 3 1292,-3 8-1328,0 2 1,3 8 149,-2 5 0,1 8-410,-1 7 1,2 6-209,-2 3 1,2 7-544,1 3 0,1-2-370,2-2 0,1-2 509,2-4 0,2-4-916,-1-5 0,0-8 160,-1-2 0,1-7-267,-4-5 1,2-5-387,-2-4 1057,-2-2 1,6-6 604,-4-5 1,1-4 160,-1-8 1,-1 1-291,5-4 1,-4 1-161,3-4 1,-3 1 1019,3 2 0,-3 2 29,3 5 0,-2 0 349,2 3 1,-3 1 789,3 5-934,-4 4-970,2 0 0,-4 11 25,0 3 1,0 3-748,0 4 1,0 1 181,0-1 0,1 4-174,2-2 1,-2 3-447,3-6 1,0 0-630,-1 0 1,4-3 595,-1 0 0,3-2 1043,0-4 0,4-2 0,2-4 0</inkml:trace>
  <inkml:trace contextRef="#ctx0" brushRef="#br0">7877 13166 8093,'-5'-7'55,"2"1"177,-2 4 1890,3-2-908,-6 0 152,7 3-942,-3-3 0,4 3-454,0-3 0,4 2-171,2-4 0,3 4-202,0-1 0,-3 1 426,0-1 0,1 2 242,2-2 1,0 6-767,1 3 0,-2 6 112,-2 4 0,2 7 526,-1 5 0,0 2-73,-1 7 0,1-2 83,-4 5 1,5 3 56,-2 0 0,-2-1-259,-1-2 1,-2-6-188,-1-3 0,0-5-442,0-1 0,0-9-384,0 0 0,-1-9 461,-2-4 1,2-3-500,-2-3 1106,-2-6 0,4-6 0,-4-3 0</inkml:trace>
  <inkml:trace contextRef="#ctx0" brushRef="#br0">8249 13156 8093,'-9'-9'0,"0"1"0,-1 1 2396,1-1-1544,0 7 0,3-4 2424,-1 2-2229,1 2 1,-3-3-251,0 4 1,2 0 99,1 0-1177,4 4 1,-2-2 230,4 4 0,1 0-966,2 4 0,-1-1 516,4 0 1,1 2-283,2 1 1,-1-2 328,-2 3 1,2 0 249,-5 0 1,3 2 913,-3-2 1,0 3-497,-3 0 0,-1 1 78,-2 2 1,-2-2-9,-4-1 0,-1 0-688,1-3 1,3 2-733,0-2 1,0-4-2144,0-3 304,2-4 2973,4 3 0,8-14 0,3-1 0</inkml:trace>
  <inkml:trace contextRef="#ctx0" brushRef="#br0">8333 13212 8093,'-9'0'3187,"3"0"-1662,-1 0 1,5 1-725,-1 2 0,-1-1-586,1 5 0,0-4 21,3 3 0,0 3-1283,0 4 1,1 2 226,2-3 0,-1 5-161,4-1 0,1 1 790,2 2 191,-4-1 0,3 1 0,-2 0 0</inkml:trace>
  <inkml:trace contextRef="#ctx0" brushRef="#br0">8668 13184 8010,'-9'0'-819,"4"0"1285,-3 0 0,6 0 209,-5 0 0,4-1-247,-3-2 1,3 1 128,-3-4 0,3 3-141,-4-4 1,4 2 537,-3-1-517,0-2 1,-3 6 9,-1-4 1,1 3-250,0 0 0,-1 2-14,1 1 0,0 0-185,-1 0 0,1 4 97,0 3 0,-1 1-47,1 1 0,0 5 80,0 1 0,-1 3-930,1 0 0,4 1-284,2 0 0,2-2-554,1-1 1,4 1 606,2-1 1,3-3 466,4 0 1,2-7 564,7-3 0,-2-2 0,6-1 0,-2 0 0</inkml:trace>
  <inkml:trace contextRef="#ctx0" brushRef="#br0">8734 13240 8010,'4'-5'-925,"-3"-3"0,3 6 3045,-4-5-1486,0 1 1,0 0 275,0 0 0,0 3 240,0-4-251,0 5-593,-4-2 0,-1 1-24,-5 0 1,4 0-377,0 3 0,3 1 128,-3 2 1,2-1-192,-2 4 1,3-3 158,-3 4 0,4-1-381,-1 3 1,-1 0 195,1 1 1,-4-1-119,4 0 0,0 2-136,3 1 1,0-2-124,0 3 0,0-3-84,0 0 0,0-4 100,0 0 1,1-1 134,2 1 1,2-2 180,5-4 1,-4 0 88,0 0 1,3-1-104,4-2 1,0-5 157,0-4 1,-2-6 83,5-1 0,-1-1 0,4-8 0,-1 2 26,1-5 0,-3-2-127,-1-1 0,1-7 749,2-2 0,-3 1-324,-3 2 0,-5 3 780,0 3 1,-4 2-437,3 4 1,-4 5 400,1 4 1,-3 6-302,-3 7 0,-2 2-57,-5 4 1,1 5-331,0 4 0,-2 6-143,-1 6 0,1 4 59,-5 6 0,6-1-70,0 4 1,2-3-356,5 3 1,-3 2 184,3 4 0,0-5-1523,3 2 1,5-6-174,4 0 1,5-2-1,4-1 1,5-5-1383,2-4 3021,2-1 0,5-8 0,2 1 0,2-1 0,1 2 0</inkml:trace>
  <inkml:trace contextRef="#ctx0" brushRef="#br0">9562 13035 6822,'-9'-5'765,"0"1"501,-1 4 1,0 0-465,-2 0 267,1 4-654,-6 1 1,6 5 80,-1-1 0,2 0 49,0 0 1,1 1-222,0-1-543,3 0-1109,2 1 1026,4-1 1,4-1-17,3-2 0,4 3-433,1-3 1,1 1 395,-4-1 0,-3 3 96,1-3 1,-4 2-69,3 1 0,-4 1 86,1-1 0,-5 0 0,-1 1 1,-4-4-101,0 0 1519,3-4-459,-4 2-165,7 0-3370,-7-2 1600,7 2 1216,-3-4 0,8 0 0,1 0 0</inkml:trace>
  <inkml:trace contextRef="#ctx0" brushRef="#br0">9599 13557 7434,'-5'0'-1417,"1"-5"1417,4-1 0,1-6 0,2-4 0,-1-2 0,5-4 0,-1-5 0,3-4 0,0-5 0,1-1 0,-1-2-29,0-4 0,4 4 519,-1-2 0,2 4 109,-2 3 1,3-1-233,3 4 1,-2 5 605,-1 7 0,-3 6 155,0 6-331,-6-1 0,1 8-339,-3 0 0,-1 8 194,-3 8 1,-5 2-132,-1 0 0,-1 5-356,1 2 0,-6-1-142,3 0 0,-2 0-340,1 1 0,4-2-209,0-5 1,0 1 361,-3 0 0,-1-1-1475,1 1 1,4-5-1441,2-1 1225,2-3 1854,1-5 0,4-5 0,1-5 0</inkml:trace>
  <inkml:trace contextRef="#ctx0" brushRef="#br0">10074 13007 8001,'-13'-5'535,"4"-3"19,-1 2 0,1-2 2166,3 2-1854,-3-2-94,0 7-23,4-7-373,-3 7 0,6-4 239,-5 5-895,1 0 256,1 5 1,-3 0-7,2 4 1,-3 3 108,0 1 1,0 3-36,-1 0 1,4 2-5,0 0 0,0 1-416,-4-1 1,4-2 172,0-1 1,4 0-174,-1 0 0,2-1-153,1-5 0,0 0-1064,0 1 830,4-5 1,1-1 295,4-4 0,1 0 390,-1 0 0,0-4-93,1-2 0,-1-6 496,0 0 0,1 0-290,-1 2 0,-3 1 381,0 0 0,-3 0 868,4 3 1100,-5-2-1381,2 3-517,0 0-1267,-3 0 1,3 10 568,-4 1 1,0-1-3067,0 1 1638,4 0 1,5 3 1574,3-3 0,0 2 0,-2-3 1</inkml:trace>
  <inkml:trace contextRef="#ctx0" brushRef="#br0">10316 13017 8001,'0'-10'-112,"-3"1"-58,0 0 1,-4-1 1807,1 1 0,1 3-211,-2 0 0,4 2 143,-3-2 0,0 4-773,-3-1 1,2 2-305,1 1 0,0 1-115,-3 2 0,-1 5-392,1 5 1,3 3-57,0 0 1,2 3-18,-2 2 0,4 0-126,-1 4 0,2-4 231,1 0 0,4-1-1092,2-1 1,3-1 428,0 1 0,5-5-534,5-1 1,0-7 511,2-3 0,3-2 15,1-1 1,2-4 245,1-2 1,0-7 122,0-2 1,0-7 309,0-3 1,-5-2-103,-1-1 1,-2 0 137,-2 1 0,-1-1-100,-5 0 1,0 3 954,-9 0 0,0 7-412,-3 0 0,-7 5-204,-3 1 1,-2 5 842,0 0 0,0 5 493,-3-1 0,0 6-463,0 4 0,-3 2-754,3 3 1,1 3-246,2 3 0,-2 4 51,2 0 0,3 1-120,2-2 0,5 0 148,-1 4 0,4-4-568,5 0 0,2-2-229,7-4 1,1 2-600,2-5 0,4 0-498,0-6 1,1 1 65,-2-4 1,-1 0-67,2-3 1,0-1-1,0-2 1,0-2 1620,-4-4 0,1-5 0,0 0 0</inkml:trace>
  <inkml:trace contextRef="#ctx0" brushRef="#br0">7216 11424 8001,'0'-22'0,"-3"6"1849,0 1-494,0 7 101,3 0-1018,0 7 0,0-2 42,0 6 1,0 6-120,0 7 0,0 3 160,0 2 0,-1 7-126,-3 6 0,2 7-282,-4 2 1,0 7-216,2-24 0,-1 1 0,0 0 0,-1 1 112,0 2 0,0-1 0,0 0 0,1-1-63,-3 2 1,0-1-1,0 0 1,0 0-404,-1 1 0,0-1 0,-9 20-104,3-3 1,1-9-636,5-6 0,1-8-2082,2-4 2261,1-5 1,10-5 1015,0-4 0,4 0 0</inkml:trace>
  <inkml:trace contextRef="#ctx0" brushRef="#br0">7598 11871 8001,'0'-5'778,"1"-2"1199,2 4-1079,-2-4-362,3 1-196,-4-3 1822,-4 4-1405,3-3 0,-7 7-239,1-2 1,-1 1-222,-1 2 1,-2 5-250,-1 1 0,1 3-396,-5 4 0,2 1 162,-2 5 1,0 0-176,3 3 0,1-2-581,2 1 1,4 2 103,0-1 0,4 0-414,-1-4 1,3-3 462,3-3 139,2-2 0,7-4-131,1-3 767,3-2-50,-5-1 1,5-5 437,-3-5 0,2-3-329,-2-6 1,2-4 184,-2-1 1,-1-4-217,-3-3 0,0-2 762,-3-5 1,2-6-516,-2-3 0,-2 2 699,0 1 0,-3 6-231,-1 1 0,0 5 562,0 7 90,0 6-454,0 10-1080,0 5 173,0 16 0,-4 0 15,1 9 1,-3 4 59,3 3 0,-1 4-309,1 5 0,2 2-283,-2 1 0,2-2-333,1 3 1,0-4-43,0-3 1,1 2-458,2-2 1,3-2-156,6 0 0,3-8 265,4-2 1219,3-6 0,3-2 0,4-4 0,-1 0 0,-2-3 0</inkml:trace>
  <inkml:trace contextRef="#ctx0" brushRef="#br0">8063 11937 8001,'-4'-10'0,"0"3"1638,-2-2 0,-3 1-361,3-4 0,-2 2-512,-1 0 1,0 1 73,3 0 1,-2 3-330,2-1 1,-3 2-39,0-1 0,3 1 240,0 2-651,-1 2 1,-1-2 105,2 6 0,-1-1-290,4 4 1,-5 0 108,2 3 0,1 4-24,-1-1 1,3 5-496,-4-2 1,4 0 260,-3 0 0,4 0-426,-1 0 1,-1 3 275,1-3 0,0 0-163,3 0 0,0-2 155,0 2 0,0-3 5,0 0 0,0-2 153,0 0 1,0-4 36,0 0 0,1-4 117,2 1 0,-1-2-109,4-1 1,-3-1 474,3-2 1,1-2-214,2-4 0,0-1 400,1 1 1,-1-1-213,0-3 0,-1 3 1006,-1-2-833,1 1 1,-4 2-66,2 0 1,2 2-337,-5 1 70,4 0 1,-5 0-1856,4 0 960,-4 4-479,6-3 1,-2 5 522,3 0 1,-1 1-128,-2 3 0,3 1 405,-3 4 0,2 1 203,2 3 0,-1-3 394,0 3 1,0-3-195,1-1 0,-2 1 252,-2-1-147,3 0 1366,-4 0-617,0-3 2075,-1-2-1816,-4-4 0,0-1-258,0-2 1,0-4-243,0-5 0,0 1-217,0-5 1,0 2-7,0-2 1,3-1-45,0 1 0,3-1 215,-2 2 0,3-2-78,-1 5 0,-2 0 728,-1 2-352,2 1-624,-4 4 0,7 2-101,-5 6 0,0 2 127,-3 4 0,0 4-788,0-1 1,0 4 408,0-4 0,3 4-578,0-4 1,1 0 326,-1-2 0,-1-1-1984,5 0 1796,-5 1 1,6-5 374,-2-2 0,-1-2 411,2-1 1,-1-2-169,3-4 0,0-2 405,1-7 0,0-1-320,2-2 0,-1-1 332,1 1 1,-1 0-92,-2 2 1,0 0 497,0 3 1,1 1-188,-1 3 1,0 0-32,1 3 0,-4 1-399,0 2-54,-4 2 1,5 1 131,-3 6 0,2 2 0,-3 2 0,3 0-1880,-3 2 1,4-1-1,0 1 1,1 2-1,1-2 1,4 1 454,-1-4 1,5 0 1183,-2 0 0,7 1 0,2-1 0</inkml:trace>
  <inkml:trace contextRef="#ctx0" brushRef="#br0">8771 11890 8001,'-1'-6'876,"-2"0"0,2 2 705,-2-2 1,-2 3 81,2-3-440,-4 0 0,3-4-591,-2 1 1,-2 3 787,5 0-471,-4-1-869,2-2 0,-4 1-27,-1 2 0,4 2 103,0 4-652,0 0 1,-4 1 396,1 2 1,3 2-800,0 4 1,1 5 346,-2 1 1,2 0-504,2 0 1,2 0 428,-2 0 1,2 2-251,1-5 0,0 1 268,0-4 0,1 0 7,2 0 0,2-2 432,4-1 1,1-4-60,-1 1 0,0-2 330,1-1 1,-4 0-200,0 0 476,0 0-407,4 0-343,-1 0 0,0 0-112,1 0 0,-4 0-785,0 0 1267,0 0 0,8-4 0,0-1 0</inkml:trace>
  <inkml:trace contextRef="#ctx0" brushRef="#br0">8994 11909 8001,'-4'-6'3276,"2"-1"-1638,-4 4 0,3-1 1255,-3 1-2044,-1 2 0,-2-6 176,0 3-936,-1 1 1,1 3-33,0 0 1,3 0-117,-1 0 1,4 0-502,-3 0 1,4 1 436,-1 2 1,2 3-745,1 3 1,0-2 348,0 3 1,0-3-123,0 5 0,1 2 183,2-2 1,2 5-126,4-2 0,1 4 244,-1 2 1,0 1 335,1 6 1,-2-2 133,-2 5 1,-1 1-187,-2-1 0,-1 4 197,1-1 0,-3-2-107,-3 0 1,-3-8 130,-3-2 1,0-3 174,-1-4-187,1-5-310,0-6 1,4-13-268,2-3 0,1-8-220,2-1 0,5-5 262,1 1 0,3-1 316,4 1 0,-3-1-153,2 5 0,2-4 458,-2 3 1,5-3-192,-2 4 0,2-4 241,-2 3 0,2 0 243,-5 4 0,4-3 598,-4 2 0,0 0 449,-6 6 1,1 1 34,-4 3 734,0-5-1725,-7 4 1,-1 0-169,-4 7 0,-1 2-178,1 1 0,0 0-429,-1 0 1,4 4 13,0 3 0,1-2-179,-1 1 0,-2 0-1324,5 4 1,0 0 570,3 2 1,0-1-572,0 1 1,4-2 131,2 0 0,3-1-132,0 0 1,5 1 149,1-1 1489,3-4 0,4 3 0,2-2 0</inkml:trace>
  <inkml:trace contextRef="#ctx0" brushRef="#br0">9451 11946 8001,'0'-6'1638,"0"-1"0,0 1-746,0-3 1,-4 3 745,1-1 0,-4 4 0,1-3 0,-3 3-656,-4-3 1,2 4-685,-5-1 0,4 3-57,-4 3 0,2 2-772,-2 4 1,0 2 430,3 1 1,4 1-766,3 3 1,1 1 12,-2-5 1,3 3-676,4-2 0,0-1 601,0-2 1,4-1 36,3 0 0,2-4 464,3-1 0,0-3 147,3-1 0,1-3 51,2-3 1,-2-1-15,-1-8 0,-2-1 9,2-3 1,0-3 4,0-3 0,-1-3 458,-5-3 0,0-6 567,1-7 1,-2 0 839,-2 0 0,-2 0 0,-4 3 0,0 4-490,0 3 1,-1 9-8,-2 3 0,1 11-521,-4 8 0,3 2 52,-3 1 1,3 1-347,-4 2 1,2 6-253,-1 7 1,-2 6-233,1 2 1,2 4 185,-1 3 0,4 2-620,-1 5 1,2-1 433,1 0 0,1 0-1284,2 1 1,0-5 607,6-2 0,0 0-265,6-3 1,-2-2-273,2-8 1,1 0-1907,2-3 3245,1-1 1,0-9-1,-1-1 1</inkml:trace>
  <inkml:trace contextRef="#ctx0" brushRef="#br0">3073 7514 8119,'-24'0'7,"1"0"0,5 0 2641,3 0 137,-3 0-1541,12 0-487,-2 0-244,8 0-284,0 0 1,1 3 0,2 0 118,3-1 1,7 0-56,2 1 1,3-2-461,0 2 0,4-2 0,1-1 247,1 0 1,4-1-1689,3-2 812,4 2-2481,-2-7 1761,4 3 1,3-1 1515,1-1 0,7-3 0,0-4 0</inkml:trace>
  <inkml:trace contextRef="#ctx0" brushRef="#br0">3929 7896 8239,'-5'0'832,"-3"0"0,7-1-532,-2-3 0,2-1 188,1-4-300,0-9 0,0-1 107,0-9 0,4-8 1,2-6-81,2-5 1,-2 21 0,1-1 12,-1-2 0,0-1 0,0-2 0,0 0-235,-1-2 1,0-1 0,-1-1-1,1-1 223,0 2 0,-1 2 0,1 1 0,1 3 297,6-18-309,-2 9 0,4 13 62,-5 6 0,-3 11-92,1 2 1,-5 5-26,1 4 0,-1-1-177,1 4 1,-2 0-139,2 4 1,1 3 121,-1 3 0,0 2 207,-3 4 0,0-1 0,-1 4-787,-2 0 0,-2 1 308,-4-1 0,0 2-85,-1-2 231,1-2 0,-1 0 203,-3-1 1,3-5 405,-3 1-291,-1-1 0,4-4 111,-3-3-291,3-5 433,0-5-561,5 0-254,1 0 485,4 0 0,7 4-60,3 2 1,2 6-87,1 0 54,-3 5 1,6-6-31,-3 4 0,3-2-44,0 2 0,6-3-94,2 0 1,0-1 160,1-2 0,0-4-252,3-2 1,0-2 90,0-1 0,-3-1 68,-1-2 0,-4-2 410,-1-4 0,-2-1-142,-4 1 1,-2-4 672,-5 1 1,-2-3-486,-4 2 0,0-3 1,0 1 328,0 1 1,-1-3 787,-2 5-944,-2-5 0,-4 7 214,-1-3-140,1 3-270,0 5 0,0 1-180,-1 4 1,1 0-312,0 0 1,-4 1-538,1 2 0,-1 6 302,4 7 0,0 1-147,-1 2 0,2 1 301,2 1 0,2 0-1379,4 4 1,0-5 199,0 2 1,7 1 16,2-1 1,11-4 257,2-2 0,5-6 838,4-1 0,2-4 0,4-9 326,0-2 0,5-10 0,4-4 0,-20 6 0,0 0 0</inkml:trace>
  <inkml:trace contextRef="#ctx0" brushRef="#br0">4758 7514 8239,'4'-9'0,"-3"-2"0,2-1 0,-2 5 0,-1-3 1638,0 3 0,-1-2 1638,-2-1-1638,-2 5 0,-4-2-10,-1 4 0,1 0-1368,0 3 1,-1 0-11,1 0 1,0 0-129,-1 0-64,1 0-57,4 0 1,-3 4-172,1 2 1,0 2-2,1 2 0,-2-1-518,1 0 1,2 5-444,-1 1 874,0-1 1,0 3-239,-1-1 0,5 0 140,-1 0 1,-1 1-64,1-1 1,0-3 57,3 0 1,0 0-484,0 0 479,0-1 0,0-6-88,0 1 0,4-5-225,2 1 585,3-2 0,0-2 79,0-2 1,4-3 131,-1-3 0,4-3-157,-4-1 0,3-3 1339,-2 0-902,-1 3 0,-2-4 516,-1 5 0,-3-1-427,0 4 1,-4 3 890,1 0 0,2 3 119,-2-4-1645,0 5 203,-3-2 1,-3 8-976,0 3 0,0 1 644,3 1 0,0 0-1363,0 1 1,0-1-1,0 0 1,3 1-1,0-1 1,7-3 193,-1 0 0,7 0 1445,-1 0 0,7-2 0,2-4 0</inkml:trace>
  <inkml:trace contextRef="#ctx0" brushRef="#br0">5112 7467 8239,'-4'-9'1155,"-2"-2"-866,-3 1 0,3-1 1349,0 5 0,-1-3-398,-2 0 1,0 1 250,-1 2 1,-2-2-720,0 5 1,-1 0 426,4 3-1522,0 0 360,-1 0-1022,5 0 0,1 4 686,4 3 1,0 1-132,0 1 1,4 4 67,2-1 1,3 5-578,0-2 0,0 3 422,1 0 0,-1-2 399,0-1 1,-1 1 386,-1 2 0,0 1-260,-4 0 1,0-4 389,-3 1 1,0 2-208,0 4 0,-4 0-271,-2-4 1,-4-2-201,-2-1 0,2-3-304,-3 0 0,3-1-2694,1-2 0,3-4 3215,2-1 0,8-12 0,2-2 0</inkml:trace>
  <inkml:trace contextRef="#ctx0" brushRef="#br0">5326 7486 8102,'-10'-1'3276,"1"-2"-1638,0 2 0,0-3 844,-1 4-1810,1 4 1,1 1-431,1 4 0,0 2-433,4 1 1,-3 2 0,3 5-214,1 0 0,2-4 0,3 1 1,2-1 317,4 4 0,5-5-1039,1-1 0,1-3 325,2-1 0,-1 0 26,5-3 0,-6-2 397,0-4 1,-5 0 135,2 0 844,-3 0 1,-5-4-463,-2-2 1,-4-3 699,-5 0 0,0 0-418,-7 0 1,2-4 196,-1 1 0,1-4-150,-1 4 0,2-4 217,4 4-424,-2-1 0,6 1-36,-4 0 0,4-1 128,-1 4-211,1 0 212,2-1-166,5 1 0,0 1-146,4 1 0,-3 3 35,1 4 1,-1 0-50,3 0 1,0 4-87,1 3-87,-1 1 112,0 1 1,1 4-236,-1-1 203,0 5 0,0-3 136,-3 5-1017,2-1 465,-3 1 167,4-5 7,-3 4-955,2-3 736,-7-1 0,6-1-279,-4-3 151,0-5 564,-3 3-34,0-7 1,0 2 728,0-6 0,4-2-402,-1-4 0,0-5 554,-3-1 1,3-3-172,0 0 0,3-1 0,-3 0 1,4 1-163,0-1 0,-2 0-50,1 1 0,-3 2 253,3 1 0,-3 7-196,4-2 0,-5 6 1290,1-2-694,-2 4-1532,-1-2 1,3 8-340,0 2 0,1 5 1,-2 3 521,1 0 0,4-1-1319,-4 2 1,4 0 197,-1 0 0,-1 2-198,2-5 1,2 4 315,3-4 1,5 1 467,-2-4 0,4-4 434,3-2 0,1-2 421,5-1 0,0-4 0,0-2 0,-4-6 0,-2 0 0,-5-3 631,-4 2 0,-2 1-479,-8 2 1,0-2 1485,-3 0 0,-4-1 0,-2 4 0,-5 0 0,-2-1 0,1 4 0,3 0 0,-1 3-702,1-3 1,3 3-956,-1 0 0,4-1 129,-3 1-2187,4 0 1726,-6 3 1,7 1-2927,-2 2 1638,2 2 1,1 5 312,0-1 1,0 0 787,0 1 1,3-4 157,0 0 1,1 0 516,-1 3 0,-2-2-187,2-1 0,-2 0 550,-1 3 1,1-2-245,2-1-27,-2 0-188,8 3 0,-4 0-147,4-3 1,4-2-2,-1-4 1,5-2 102,-2-4 0,6-2 102,1-7 0,-1-2-223,-2-4 0,-1-3 1023,1-4 0,-4 0-465,-3 0 0,-3 0 1205,-2 0 0,-2-3 0,-2 0 0,-2 1-286,2 5 0,-6 3-94,-3 3 1,0 5 40,0 5-1210,0 4 1,-3 5 46,-1 0 1,2 8-363,2 5 0,-2 3 224,1 3 0,0 5-1292,1 4 812,2 0-2778,0 4 1719,3-4 932,-3 4 1,4-3-745,0 2 0,4-6 669,2 0 0,6-2-636,4-1 871,1-1 0,3-11-291,2-1 215,-3 0 288,8-8 59,-7 4 1,5-13 106,-7-1 541,3-2 0,-12-3 781,1-1 0,-5 0-1071,-5 0 3096,0 3-1091,-4-5-1443,-5 2 1,-2-2 1824,-1 1-1389,-3-1-691,5 6 0,-7-2-587,5 3 35,0 1-69,2 0 0,1 0-146,0-1 0,2 4-2997,1 0 992,4 4-992,-2-2 0,4 4 2668,4 0 0,5 4 1,6 1-1</inkml:trace>
  <inkml:trace contextRef="#ctx0" brushRef="#br0">6294 7141 8102,'-9'-10'1638,"0"-2"0,3 4 1208,3-1 430,-2 6-132,4-1-2694,-3 4 0,4 1-100,0 2 0,0 6 73,0 7 0,0 2-352,0 4 1,0 2-12,0 4 0,3-2-924,0 2 0,0-2 616,-3 5 0,3-2-1391,0-1 1,4 0 555,-4 4 1,3-7-557,-3 3 1,4-6 74,-1 0 0,3-3-207,0 0 1771,0-4 0,5-2 0,0-4 0</inkml:trace>
  <inkml:trace contextRef="#ctx0" brushRef="#br0">6480 7430 8102,'-4'-9'3276,"-1"-1"0,-4 1 0,4 4-760,0 1-2295,5 4-1577,0 0 1168,5 0 0,0 0-165,4 0 1,0 0 347,1 0 1,-1 0-3,0 0 0,1 0-255,-1 0-114,0 0 0,1 0-17,-1 0 0,-3 0 232,0 0 1,-4 1 1264,1 2 1,2 3-502,-2 7 1,1 1-256,-1 5 0,-2 2-279,2 1 1,1 4-258,-1-1 0,0 4 354,-3-1 0,0 2-99,0-5 1,-1 0 413,-2 0 0,-5-2-195,-4-4 1,-2-5-239,2-1 1,1-4 52,-1-3 0,2 1-3378,0-4 0,1 0 3143,0-7 0,-1-5 0,1-5 0</inkml:trace>
  <inkml:trace contextRef="#ctx0" brushRef="#br0">7449 7616 8102,'-15'10'731,"2"-5"0,3 2-193,1-4-123,0 0 119,4-3 51,1 0 165,4 0-514,0-4 1,0-1-252,0-9 1,1 3 241,2-4-22,2-1 0,1-4 145,0-1 335,0 1-324,4-7 0,-2 0 136,-2-4-81,3 0 1,-5 4 224,2 2-404,2 3 407,-7 3-27,7 5-175,-7 0-552,4 9 172,-5 1 1,3 8 236,0 2-783,0 11 249,1-2 0,0 12-433,2-2 622,-1 6-178,-1-2 1,-3 3-214,2-4 1,1-3 89,-1 0 1,0-4-498,-3 4 547,0-4-95,0-3 201,-4 0 1,0-8 302,-2 3-109,-3-7 1,7-2-98,-4-4-53,4 0 1,-2-4-186,4-2 0,4-2 142,2-2 0,7-2 5,2-1 1,7-3 43,3 0 1,2-2 217,1-4 1,3 2-36,0-1 1,3-3 74,-3-1 0,0 2 836,-3 1 1,-5 0-441,-5 0 1,-1-2 1067,-8 6 0,-2-2-743,-7 7 1,-4 1 323,-2 3 0,-3 0-553,-4 3 1,2 2-217,-5 4 1,1 0-268,-4 0 1,2 1-292,1 2 0,2 2-122,1 5 0,3 0 292,-3 3 0,3 1-1183,1 5 0,4-1 511,1 1 1,3 4-973,1 1 1,5-1-1,1-1 1,6-2-1,4-2 1,5 1-1574,4-1 3212,6-3 0,2-2 0,5-3 0</inkml:trace>
  <inkml:trace contextRef="#ctx0" brushRef="#br0">8203 7328 8102,'-5'-10'0,"-3"-2"1638,5-1 0,-3 1 1638,3 3 0,-4-1-1638,2 1 0,-4 3 0,3 0 0,-2 4-525,2-1 0,-3 3-1039,0 3 0,0 5-210,-1 4 1,2 5-196,2-2 0,-2 6-563,1 1 0,2 3 602,-1-4 1,4 4-1325,-1-3 0,2 0 615,1-4 0,4-1 21,2 1 0,3-5 435,0 2 0,4-3-976,3-3 1,2-1 746,4-1 1,2-3 357,4-4 1,-3 0 415,0 0 0,3-9 0,6-1 0</inkml:trace>
  <inkml:trace contextRef="#ctx0" brushRef="#br0">8491 7300 8102,'-9'-4'0,"3"1"1638,0-3 0,3 3 450,-4-3 1188,1 4-328,1-6-1624,-3 7-1046,7-4 1,-3 10-400,4 1 1,0 5-198,0 2 1,0 6 297,0 0 1,0 2-588,0-3 0,0 2 472,0 2 1,4-3-919,2 3 0,2-3 349,2-4 1,-1 2 135,0-5 0,0-1 306,1-4 1,-1 0 261,0-4 1,1-1 264,-1-5 1,-1-2 673,-1-5 0,0-3 258,-4-2 0,3-4-461,-3-3 0,0-2-513,-3-4 1,3-3 28,1 0 0,0-1-1270,-1 1 1,1 2-6,2-2 0,2 3-577,-1 3 1,2 3 332,3 3 0,-1 6 629,1 3 0,-2 5-642,0 5 1,0 2 107,2 4 1172,-1 5 0,2 7 0,-3 1 0</inkml:trace>
  <inkml:trace contextRef="#ctx0" brushRef="#br0">8873 7514 8102,'-6'-3'2849,"0"0"-1841,4-5 1,-5 3 629,3-4 0,1-3-611,3-1 1,0-4-644,0-2 0,1-1-132,2-5 0,3 2-578,3-2 1,0-2 296,1 2 0,-1 2-897,0 2 1,4 1-158,-1 1 0,4 5-556,-4 1 1,3 7-1,-2 3 1,2 2 508,-2 1 0,-4 5 1130,-3 5 0,-4 3 0,1 6 0,-1 0 0,-2 3 0,0-2 0,0 1 0,0 1-85,0-3 1,0 0 235,0-6 0,3-1 173,0-2 1,7-5 302,-1-2 0,7-2-230,-1-1 1,7-5 281,3-5 1,-1-3-226,1-6 0,-5 0 191,2-3 0,-5 2-170,-2-2 1,-7 0 1002,2 0 0,-8 3-256,-2 4 0,-4 3 145,-6 0 0,-3 2-726,-3 0 0,-1 5-235,-2 2 0,2 6-345,1 3 1,-2 4 106,3 2 1,1 1-676,2 5 1,3-1 437,3 4 1,1 3-227,5 1 1,0 1-93,0-1 1,9 1-312,3-5 1,5 4 102,1-3 0,2-1 197,2-6 1,1-1-267,5-5 1,1-1 211,2-2 1,-2-2-542,2-8 0,1-1 386,-1-4 1,4-1-1033,-4-3 1,-1 2 1611,-6-5 0,-1 1 1,-4-4-1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2682 1732 8102,'-23'24'938,"4"-3"0,5-5-1169,4-4-400,5-6 433,13-22 1,4-3 0,11-19-336,-1-1 414,-2-3 1,-7 17 0,0 0-242,-2-1 1,0-1 0,1-3 0,1 0 1082,0-2 1,-1-1-1,3-3 1,0 0-111,1-4 1,-1 0-267,-1 0 1,-1-1 0,-1-3-1,-1 0 1,-2 2 0,1 1-118,-1 1 0,0 0 0,-1 2 0,0 1 0,-1 4 0,0 1 124,0 3 1,0 1-255,5-18 1,-3 21 172,1 9-230,-5 3 138,-1 16 112,-4 2 0,4 14 1,1 6-208,1 5 1,2 8 0,-2 6 186,2 5-327,-3-2 1,1-20 0,0 0-676,3 23 0,7-1-133,-1-2 0,3 0 367,0-1 1,-7-22 0,0 1-619,11 21 1,1-1 619,-2-8 1,-1-4-1341,2-2 939,-3 2 968,-4-8 1,-6 1-75,-6-11 0,-2 0 0,-1-3 0,0 3 0</inkml:trace>
  <inkml:trace contextRef="#ctx0" brushRef="#br0">2868 1192 8123,'-10'-4'18,"2"-2"-172,2-3 1,2 3-1,5 1-73,2 1 17,6 1 1,10-1-96,6 1 0,6 0 50,3 3 0,7 0 255,6 0-904,-20 0 1,1 0 903,0 0 0,1 0 0,2 2 0,2-1 0,-2 1 0,0-1 0,-1 3 0,1-1-100,0-2 0,0 1 0,-3 1 0,0 0 100,-2-1 0,1-1 0,18 2 466,-11-3 0,-7-1-87,-8-2 679,-9 2 0,-7-3-465,-6 4 0,-3 0 392,-7 0 0,-1 0 644,-5 0 1,1 5-826,-1 4 1,-3 5-430,1 4 0,-4 4 1,3 1 102,1 1-239,6 1-892,-3-2 635,8 8 1,-3-9-548,7 6 1,2-5 0,5 1-685,2-2 864,2 0 1,9-7-217,1-3 1,6-6-331,1-3 0,3-2 547,-4-1 0,1-8 437,-3-4 0,-4-9 141,1-4 1,-5-6 0,2-3 993,-3-2-905,-5-2 1,2 0-338,-4-2 0,1-4 964,-4-5 1,0-3-1302,0 24 1,0 0 1491,-5-24-792,3 25 1,-1 0 0,-3-17 855,0 1 0,3 10-32,-3 8-244,3 10-73,-1 11 1,1 9-828,0 5 1,0 4-6,3 8-303,-4 2 1,3 8 0,-2 2-140,2 2 0,2 2 1,2 3-1201,3 2 1171,2-2 1,2 4 112,-1-5 1,4 4-720,3-4 1,1 4 0,2-4-1447,0-1 746,-1-5 1793,1-2 0,0-2 0,-1-2 0,3-4 0,4-3 0,4-3 0</inkml:trace>
  <inkml:trace contextRef="#ctx0" brushRef="#br0">3827 1155 8123,'-10'-23'3276,"1"3"-1748,0-2-1130,4 7 0,-1 2 2878,3 7-353,2 2-2333,-3 4 1,4 7-81,0 3 1,4 8-280,3 1 1,-2 6-1,1 0-316,1 1-144,6 2 1,-3-1-201,2-2 0,-1 1 27,-2-4 1,1-1-1,2-1 92,0 2 147,5-7 1,-7 2 52,2-11 0,2-2 718,-2-4 0,5-2 0,-3-5 448,1-9-826,2-5 0,-6-8 6,1-2 1,2-2 102,-2-5 0,0 1-468,-2 0 0,-1-1-1082,0-3 248,1 7-676,-1 2 1,-1 7-1,-1 7 1,0 1-1,-4 8 1,1 4 545,-1 1 1,-2 12 0,1 4 1092,-4 5 0,-3 5 0,-4 2 0</inkml:trace>
  <inkml:trace contextRef="#ctx0" brushRef="#br0">2784 2123 8123,'-28'5'1638,"0"-2"0,8-2 67,5-1-67,8 0 0,5 0-776,8 0 0,5-4 0,13-3 72,7-5-636,6 2 0,-12 1 1,2 0-116,1 2 1,0-1 0,2-1 0,0-1 115,2 0 1,1-1-1,2 0 1,0 1-1158,2-2 0,1-1 1007,3-1 0,1-1-106,4 1 1,1-1-1,0-2 1,0-1-339,1 2 1,0 1-1,-3-2 1,0 0-161,-1 1 1,-1 1 264,2-1 1,-1 1-498,-5 3 1,-1 0 202,-1 0 0,-1 1 1,-6 2-1,-2 1 1,-2 0-1,-1 0-609,21-4 1,-8-2 0,-3 3-232,-10 3 1007,-4-2 0,-3 9 317,-3-2 0,-1 2 0,-5 1 0</inkml:trace>
  <inkml:trace contextRef="#ctx0" brushRef="#br0">2775 2784 8123,'-10'28'-685,"1"0"479,0 0 1,2 4 505,1 2 1,3-1 284,-3 1 0,3-5 0,-2-1-127,1-5-494,0-8 1,4-4 11,0-5 1,0-5-48,0-1 1,1-5 167,3-8 86,-3-1-73,3-13 0,-4 1 98,0-8 1,0-4 0,0-6 695,0-1-2139,0-6 1510,0-1 1,0 24 0,0-1 0,0 1 0,1-2-136,0 1 1,1 0 0,-1-3 0,1-1 47,2 1 0,1-1-69,0 2 1,2 1-31,1 0 1,2 0-1,1 5 1,0 1 364,11-20 0,-1 11 118,-2 8 0,-4 13-167,-3 5 1,-5 7-137,-1 7 0,-3 1-50,0 11 1,-2-2 0,-1 9-151,0 3-34,0-1-377,-4 8 1,-1-3 0,-3 5 164,-1-1 0,2-3 1,-6-1-208,3-1 297,0 3 1,1-7-524,0 0 1,3-7 95,-1-6-507,5-7 779,-2 0-116,4-8 139,13-8 0,-2 0 0,11-6 236,-3 0-9,4 2 408,-3 3 1,4 2 0,-4 2 71,2 1 0,0 1-322,-4 3 1,-3 0 289,-3 0 1,1 7 222,-4 3 1,-2 5 0,-7 2 1012,0 3-908,-4 4-798,-1 8 0,-8-2 0,-3 4-199,-2 2 0,0-3-1069,-1 1-89,-4 0 1371,4 3 1,0-5-656,7-4 0,1-1 0,3-5-2622,2-2 0,2-8 3277,4 0 0</inkml:trace>
  <inkml:trace contextRef="#ctx0" brushRef="#br0">3398 2588 8123,'-4'-14'1092,"-1"0"0,-3 2 0,1 0 0,0 0 0,0 2 0,-4 1 2184,-2-1-1680,1 5 1,3 0-1074,-1 2 1,0 3-249,-2 0 0,0 5 1,-2 8 261,0 6-859,-2 4 1,5 5-1324,-1 0 1511,2 0 0,3 0-898,1 0 1,1 2 184,-1-3 150,2 3 0,4-10-1182,0 2 1184,0-3-49,4 0 0,1-4-67,4-3 383,-4-6 139,4-2 0,-4-4 35,4 0 0,2-1 518,1-2-249,-2-6 1,4-6 398,-5-3 1,0-1 0,1 1 459,-1-1 1,-1 1 0,0 2-23,-2 0-393,-4 5 0,5-3 326,-4 5 1,0 3-1455,-3 0 534,0 4-639,0-2 499,0 4-521,0 8 1,1 1-1,2 7-1919,4-4 1816,1 3 1,2-8-435,3 2 1,-1-3 1332,7 0 0,1-1 0,8-5 0</inkml:trace>
  <inkml:trace contextRef="#ctx0" brushRef="#br0">3585 2588 8123,'0'-9'1258,"0"0"0,-1-1 380,-2 1 0,-2 0-265,-1 0 0,-2 2-364,2 1 1,1 4 619,-2-1 1,1 2-1080,-3 1 0,0 4 0,-2 3-370,-1 5-204,1 2 109,-2 9 0,7-1 0,1 4-212,0-1 1,2 4 0,3-4-2001,0 2 1499,0-3 0,1 2-1011,2-5 1,6 0 545,3-5 1,4-3 0,-3-4-2185,2 1 2320,4-5 0,1-1 957,2-4 0,-3-4 0,0-1 0</inkml:trace>
  <inkml:trace contextRef="#ctx0" brushRef="#br0">3808 2244 8123,'-14'-19'3276,"0"5"0,5 1-2491,4 7 0,0 2 824,1 4 1551,3 0-1675,-3 4-725,4 1-356,-4 5 1,3 6-101,-2 3 1,2 7-552,1 2 183,0 4 159,-4 5 1,3 3-1090,-2 1 0,2 0-645,1-1 1,0 0-1639,0 3 1084,0-4 1722,0-1 1,1-6-569,2-4 0,1 0-600,2 0 1,2-9 12,-1-3 1626,1-9 0,-1-3 0,2-4 0,3 0 0</inkml:trace>
  <inkml:trace contextRef="#ctx0" brushRef="#br0">3976 2486 8123,'-1'-8'1638,"-2"2"0,-3-3 1638,-3 3-1638,0 2 0,3-1 0,-1 2 0,1 2-546,-3-3 0,0 3 0,-1 2 776,1 3-1644,0 1 0,-1 5-115,1 3 0,0-2-6,-1 4 0,4 2 1,1 4-574,1 0 196,-3 5 1,6-6-759,-3 2 918,3 1-1307,1-3 0,1 0 620,3-5 0,-2 0-107,4 0 0,0-1-380,3-5 0,1 0-351,-1 1 1,0-2 214,1-2 1,2-2-405,0-4 1236,5 0 592,-3 0 0,5 0 0,0 0 0</inkml:trace>
  <inkml:trace contextRef="#ctx0" brushRef="#br0">4171 2551 8123,'-6'3'1454,"0"0"1,0 0 1821,-4-3-2505,5 0 1591,-3 5-1061,7-4-531,-3 7-971,4-3 230,0 9 0,0-3-245,0 4 1,0 0-1099,0 0 1216,8 3 1,-2-7-816,7 5 1,0-5 0,-1 2-872,0-3 1307,2-1 1,-2-3-101,3-3 0,-3-2 87,0-1 0,-2-1 417,0-2 0,-1-3-124,0-3 0,1 0-42,-1-1 0,0 2 0,1 2 0,-4 2 1105,0 4 0,-3 1-191,3 2-151,-4 6 0,7 7 0,-4 6-57,0 2 1,2 4-224,-4 3 1,4-2 90,-4 2-1085,4 2 981,-6-4 83,7 3-673,-7-8 376,3-5 417,-4-2 217,0-6-496,-4-2-378,3-9 1,-4-9-1,3-8 261,-1-3 1,0-4-1,3-5-51,0-2 0,0-2-369,0-5 87,0-7 1,0 5 168,0-7 1,0 1 0,1-2 372,2-2-165,2 1 1,5 7-136,3 5 0,1 8 714,5 7 1,0 10 455,-1 3 0,-2 5-548,-1 1 0,-3 6-65,0 4 1,-2 2 48,0 3 0,-5 3 195,-2 3 0,-2 2-29,-1 2-571,0 2-44,0 4 0,-4-4 355,-2 1 0,0-4-1116,0 1 0,3-2 0,-2 0-2620,1-1 64,-3 1-64,6-9 1638,-4 2 1,6-4-911,3 1 2549,1-5 0,8-1 0,2-4 0</inkml:trace>
  <inkml:trace contextRef="#ctx0" brushRef="#br0">4804 2439 8123,'-9'-5'1268,"-4"-3"0,2 7 370,-1-2 0,2 2 0,0 1 0,1 0 1638,0 0-1365,3 0-3288,2 0 1051,4 4 0,2 1-477,5 4 1,0 4 677,8-1 1,-2 5-1,2-2-412,2 3 404,0 1 0,-1 0-165,-1 3 0,-4-2 314,-2 1 1,-1 0 550,-5 1 0,1-3-434,-4 3 990,0-2 0,-5-2-55,-1 1-1370,-2-5 0,-4 2 370,-1-7 0,4 2-3345,3-8 1638,-1 0 1,2-7 1103,2-2 0,6-7 0,2-1 0</inkml:trace>
  <inkml:trace contextRef="#ctx0" brushRef="#br0">5093 2570 8123,'-6'0'3276,"0"0"-1638,4 0 0,-3-1 0,5-2 0,1 2-481,3-2 0,2-2-1090,6 2 1,3-3 0,3 2-2018,1-1 1423,4-1 0,-3-4 428,5 1 0,3 0-1540,3-1 1,4 0 1018,-1-2 1,3-3-1,0-4 1</inkml:trace>
  <inkml:trace contextRef="#ctx0" brushRef="#br0">5708 2672 8123,'-6'4'2401,"2"-2"-2113,4 5-155,0-5 0,4 2 0,4-6 935,3-4 1,3-2-170,5-7-574,4-5 0,-2-1 97,3-3 1,-2-2-214,3-5 0,-4 1 0,0-3 643,-1 1-1189,-6 1 1351,0 3-611,-9 0 0,-1 5-30,-4 4 0,-4 5 172,-2 4 1,-5 5 0,-3 2-1,0 2-448,-2 1 0,1 4-83,-1 3 1,-2 5-349,0 3 1,-3 7 392,6 3 0,-2 5 0,2 2-155,2 1-2108,3 1 129,5 4 1556,0-1 1,7-1-1121,1-2 1,6 0 545,6-6 1,7-3 0,4-9-547,4-4 1,0-6 1638,4-3 0,0 1 0,4-3 0,-1-5 0,0-5 0</inkml:trace>
  <inkml:trace contextRef="#ctx0" brushRef="#br0">6266 2467 8123,'0'-13'984,"0"3"0,0-7 0,0 5-242,0 0 1,0-1 1679,0 0-1602,0 1 1,0 3 128,0-1 0,-1 1 117,-2 0 945,-2 4-1110,-4-4-206,-1 8 6,5-7-446,-3 7 1,3-3-228,-5 4 0,5 1-176,2 2 1,-1-1 0,0 3 92,-1-1 1,2 4-209,-4-2 219,5-2 0,-5 4-117,4-2 1,-3 3-24,3 0 0,-5 0-19,2 1 0,1-1 0,-1 1-240,-1 3 326,2-3 1,-2 3-152,4-3 0,-3 0 174,3 3 1,-3-3-243,2 2 1,1 2-1,2-2-450,-2 0 416,2 2 158,-3-4 52,4 4 0,0-2-96,0 1 0,1-1 107,2-3 1,-1 1-52,4-1 1,-2-1-1,1-1-190,-1 0 165,3-5 250,-2 2 1,6-4-219,1 0 1,-2-1 173,3-2 1,-2-6 0,1-4 30,0-1-116,0-2 0,1-3-15,-1 1 1,1-1 447,-4 1 1,0 0 627,1 2 1,-4 0-595,0 3 0,-4 1 0,1 3 1028,-2-1-755,-1 5-424,0 1-71,0 4-254,-4 4 1,3 5-1,-2 4-331,2 1 103,1-2 0,0 5-857,0-1 1,0 1 632,0-2 1,4-2 152,2-3 1,-1-1-337,2 0 1,-1 1 0,3-2-265,0-2 955,1-2 0,2-5 94,1-2 0,-1-2 212,-3-4 0,1-5-303,-1-1 0,0-4 0,0-3 842,1-2-182,-1 1 0,0-1 124,1 2 0,-4 3-310,0-3 1,0 3 63,4 4 1,-1 2-462,0 7 1,-3-1 0,1 4 276,0 1-225,1 1 1,-2 6-136,1 4 1,-2 2 165,1 4 0,1 2-33,-4 4 0,4 0 0,-4 3-142,-1-1 126,-1 2-423,-1-1 234,0 0 1,-1 0 108,-2-2 0,0-3-263,-7 3 0,3 0 321,-5-4 1,-2-1-1,2-8-63,0 0 1,2-2 204,1-1 19,-1-4-305,1 2 0,4-8 109,2-2 1,2-3-590,1 0 0,4-3 0,3-2-555,4 0 832,4 2 0,0-5 357,1 1 0,0 2-134,2-2 1,1 4 491,-1-4 1,0 2 0,-1-3-9,-2 2 1,1-1 527,2-2-701,1-1 0,-4 4 1218,1-1 0,-6 1 132,0-4 0,-1 3-829,-3 1 1,-2 3-59,-1 0 144,-2 6-295,-1-2-221,0 7 45,-4-4 120,3 5-902,-7 0 0,6 1 0,-3 3-316,0 2 585,2 6 115,3 3-9,0 3 1,0 1-1069,0 0 0,0-2-271,0-1 1,3 1 859,1-1 0,3 1 0,0 1-589,4-3 664,0 3 175,6-12 1,-1 7-1,6-8-74,2 0 0,0-1 329,1-4 0,0-4 32,3-2 1,1-7-1,0-2-221,-1-3 0,1-3 1337,-8-1-1200,1-4 2355,-3 6-1521,-5-7 0,0 8-259,-5-3 1,-1 2 813,-2 2-1,-1-1 325,-5 0 0,0 5-1132,0 2-373,-5 1-133,0 2 0,-1 1 622,0 1-622,0 3 0,-1 4 0,1 0 0,0 1 0,-3 2 0,3 3-111,-1 3 1,2 1-1043,-1 3 794,-2 1 1,4 8 170,-3 0 1,0-1-625,4-2 1,-1 3 1,1-1 1,2 1 463,-2-3 1,2-1 0,2 1-911,2 0 821,-2-5 0,7 0-87,-2-5 1,7-4 140,2-2 0,3-2 457,0-1 0,2-8 70,2-5 0,-2-3 1,4-4-72,-1-1 1,3-3 591,-1-4-1272,-3 0 737,5 0 322,-7 0 1,3 3-99,-5 0 1,3 2 706,-2-2 1,-3 7 667,-6 9-834,-5 4 0,-1 6 435,-4 2-1255,4 6 1,-3 6 411,2 3 0,2 4-489,2 0 0,1-1 0,1-2 0,0 0 0,2-1 0,1 1 0,3-5-592,3-1-355,1-3 1,0-2-693,-1-1 1,4-3 831,0-4 1,-2 0-647,-4 0 0,0-4 360,-3-3 1,2-4 0,-3-2-2185,-4-2 3189,1 0 0,-4-12 0,5-2 0</inkml:trace>
  <inkml:trace contextRef="#ctx0" brushRef="#br0">6769 1732 8123,'-52'0'3276,"9"0"0,12 0 0,12 0-481,19 0-3327,1 0 216,7 0 0,-2 0-82,3 0 159,9-4-3038,-3 3 1948,12-8 1,1 7 1328,6-4 0,2-4 0,1-5 0</inkml:trace>
  <inkml:trace contextRef="#ctx0" brushRef="#br0">2840 4143 8123,'-3'-25'150,"0"1"0,1-2 264,0-1 1,2-5 103,0-2-245,5-7 1,-3-2-421,4-7 1,-3 24 0,0-2 323,2-2 0,-1-2 1,1 3-1,1-1 1,0-2-1,0 0 194,2 1 0,0 1-252,0 2 1,1 1-286,0 2 0,1 0 162,13-18 1,-4 11 181,3 10 0,-2 11 180,-2 8-429,-3 2 108,-2 5 0,-3 2 103,-1 7 0,0 2 239,1 7 0,-5 2-144,-2 4-76,2 0 371,-4 0 1,3 0-657,-4-1 1,-4 1-273,-2 0 0,-2-3 236,-2 0 1,1-4-22,0 0 1,-1-1 125,1-1 1,0-4 125,-1 1 1,-2-2-225,0 2 507,-1-3-229,4 1 0,1-4 83,1 2 1,0 0-116,4 0 1,0 2-63,3 1 0,2 2 19,4-5 1,1 2-237,9-2 0,3-2 0,3 2-247,2-5 306,5-3 0,2-5 80,6-2 1,-2-6-108,6-7 0,-1-6 0,-2-2 189,-1-3-931,-6-1 772,-3-4 433,-6 7 0,-7-5-205,-3 8 0,-6 1 0,-2 6 1207,-3 2-602,-6 3 115,-4 5 0,-1 1 0,-3 4-359,3 0 1,-2 2 0,-2 3-22,0 4-324,2 7 0,-4-2 366,3 5 1,-2 3-825,2-1 1,4 4 0,4-2 152,1 1-2400,1-4 1887,3 3 1,0-4-1,2-1-393,4 1 1,4-4 0,9-3-2185,0-2 2633,3 0 0,1-5 644,2-2 0,1 1 0,-4-1 0,3 0 0,-1-3 0</inkml:trace>
  <inkml:trace contextRef="#ctx0" brushRef="#br0">3547 4022 8123,'6'0'-171,"1"1"380,-4 2 0,4-2 1375,-1 3-580,-1-3 20,-1-1-619,0 0-146,-3 0 1,3-5 0,-4-2 74,0-4 1,3-4 283,0-3-379,0-5 59,-3-1 93,0-4 0,1 3 109,2 1-45,-2-1 0,5 2 294,-3 4-391,-2 1 76,3 7 0,-3 2-30,2 6-189,-2 2 0,6 5-90,-4 2 1,2 7 128,-2 2 0,-1 3-617,4 0 1,-1 1-151,1 0 0,3-1-1129,-3 1 1357,-2-5 1,4 3-69,-2-5-845,-1 1 220,-1-8 562,0 3 353,-3-7-117,7 3 1,-7-5-60,2-2 0,1-5 220,0-4 1,2-5 1315,-3 2-799,4-7 649,-6 2-733,7-3 0,-3 5 227,1-1 1,1 1 0,-3 0 253,1 2-545,-3 3 0,6 4 276,-5-1-1136,0 5-27,-3 1-649,4 12 1047,-3-1 0,4 9-745,-2-4 1,-1 1-756,5-4 1,-4 1 375,3-1 0,0-1 587,3-2 0,4-2-121,-1-4 0,5 0 453,-2 0 0,3-4-74,0-2 1252,1-6-678,0-3 1,-1-3-195,1-1 0,-5 0 307,-1 1 1,-4 3 0,-2 4 3006,0 4-547,-5 2-21,2 5-2154,-8 5 1,0 1-1,-3 5-149,4 2-106,-2 3-677,4 3 1,-3-3 0,4 3 248,0-1 1,4-4 0,2 1-451,3-2 1,1-1-447,2-2 657,-1-5 0,5-1-133,-3-4 1,2 0 78,-2 0 0,-1-1 427,-3-2 1,-4 1 337,-1-4 0,-3-1 448,-1-2 1,0 0-527,0-1 1,-5 1 0,-1 0 51,-2 0-244,-1-1-1040,-1 1 0,1 0 0,0-1-532,-1 1 0,2-3 851,2-1 1,2 0 85,4 0 562,0-1 0,4-5 0,1 1 0</inkml:trace>
  <inkml:trace contextRef="#ctx0" brushRef="#br0">4311 3333 8123,'0'-9'0,"0"0"0,0-1 3276,0 1-14,0 4-1624,0-3 0,-3 8-225,0 0 0,0 8-527,3 7-398,0 7-589,0 6 0,0 2-277,0 4 1,0 1-331,0 6 1,3-6 0,1 2 340,1-1 98,1 5 1,4-3-559,-1 2 1,0-2-813,0-4 1,0-2 8,-3-4 1,2-5 268,-2-1 0,-1-6 510,-2-4 851,-2-2 0,-10-4 0,-1-2 0</inkml:trace>
  <inkml:trace contextRef="#ctx0" brushRef="#br0">4320 3855 8123,'-3'-12'885,"0"3"0,0 2-284,3-3 1,0 1-152,0 0 1,1 0-213,2-1 1,2 1 512,5 0 1,3-1-245,3 1 1,-2 2 0,2-2 203,0-1-458,2-1 0,1 0 178,3-1 1,-2 2-129,1-3 1,-5 0 0,-4 0 662,-1 2-619,-2 1 1,-4 3-53,-2 1 1,-3 4 607,-3-1 1,-2 2-316,-4 1 0,-1 0-275,1 0 0,0 0-271,-1 0 1,1 4-313,0 2 1,0 4-238,-1 2 0,2 3 0,1 3-637,0 1 838,5-1 0,-2 1 49,4 0 1,0-1-1351,0 1 1,1-2-33,2-1 1,4 1-298,5-5 1423,-2-4-728,8-4 0,0-4 538,3 0 0,4-9 703,-3-6 0,4-11 0,-3-7 0</inkml:trace>
  <inkml:trace contextRef="#ctx0" brushRef="#br0">4767 3212 8123,'-3'-14'1638,"0"1"0,-3 3 1638,3 1 0,-5 4 0,3 0-2653,0 5 1,0 5-22,2 1 0,-1 9-124,-3 4 1,0 7 0,3 2 241,-1 5-698,3 3 1,-5 1-410,3 0-665,-3 5 49,6-4 0,-3 5 434,4-3-1070,0-2 1,0 0-775,0-3 1921,0-5 1,3-1-747,0-5 0,4-4 145,0-1 1,-2-5 0,1-5-2074,1 1 3166,2-5 0,-4-1 0</inkml:trace>
  <inkml:trace contextRef="#ctx0" brushRef="#br0">4860 3510 8123,'-4'-9'2998,"3"3"278,-2-1-1638,-2 5 0,4-1 1138,-2 6-2363,-2 3-463,3 7 98,-2 2 1,4 3-854,0 1 1,1 0 608,2 3 0,0-2-568,3 2 660,0-3 0,3-1 0,1-3-1103,-1-2 0,1-3 618,3-1 1,-3-3-1,2-4 281,-1-4 1,-1-5 742,3-5-246,-3-3-215,3-3 668,-3-5 0,-1 3-481,0-1 0,1-2 0,-2 2 968,-2 4-469,2 2-319,-7 6-69,3 4 1,-2-3 68,1 5 1,-2 2 109,2 7 1,-2 6 111,-1 10-523,0 1 139,0 5 0,1 4-14,2 3 0,-2 2-100,2 3 1,-2 1 0,-1 4-56,0-2-230,0-3 0,-3 1 196,0-4 0,-4-1 112,0-5 0,-1-5-810,-1-7 1,3-5 0,0-4-2556,2-3 1638,1-5 1,3 1 1334,0-6 1,9-6 0,1-6 0</inkml:trace>
  <inkml:trace contextRef="#ctx0" brushRef="#br0">5819 3454 8123,'-9'-9'1190,"0"0"0,-1-1-732,1 1 388,0 0 1,-2 0 60,-1 3 0,2 2 0,-4 3-224,1-2 0,2 2 74,-1-2-493,-3 6 0,2-1-192,-2 4 1,-2 5-79,5 4 0,-4 3 0,4 1-96,0 3 66,-2-2 1,4 7-138,1-3 261,0 3-1930,4 1 1381,-1 0 1,2-4 159,4-2 0,4-3-1131,3 0 694,1-4 313,1-2 1,2-8 0,0-2-22,1-2 0,5-2 512,-2-2 0,0-3-41,0-6 119,-3-3-195,1-4 1,0 1 897,-1-1 0,1 4-601,-4-1 0,-1 5 736,-2-2 0,2 3-87,-5 1-218,0-1-40,-3 5 110,0 1-1550,0 4 225,0 8 0,0-1 335,0 5 284,0-2-640,0 4 1,1-4-830,2 3 0,3-3-58,7-1 1,-1-3 906,7 1 0,-2-5 0,7 0 579,-1-4 0,7-8 0,-1-4 0</inkml:trace>
  <inkml:trace contextRef="#ctx0" brushRef="#br0">6145 3501 8123,'5'-15'655,"3"2"1087,-5 4-1303,0-5 1,-3 4 652,0-3 0,-1 6 0,-2 1 2184,-4-1-2323,3 3 0,-5-1-37,0 5 292,-1 0-697,-3 0 1,1 3-83,-1 3 0,-3 1-195,0 8 1,-2 2-1,0 5 25,-1 3-279,1 2-1630,3 0 1276,2 1 377,3 4 0,4-3-537,0 2 1,4-3-909,-1-3 1,7-2-1537,5-4 1537,5-1 631,4-3 286,1-6-682,4-5 0,0-4 27,5 0 173,4-4 0,1-2 516,1-7 0,-1-4 0,-3-5 490,1 1 0,0-2 0,-3-2-834,0 2 834,-5-4 0,0 4 0,-4-1 0,-3 2 0,-3 2 0,-5 2 0</inkml:trace>
  <inkml:trace contextRef="#ctx0" brushRef="#br0">6462 3520 8123,'8'-16'0,"-2"0"1426,2 5-623,-6-2-413,2-1 1,-4 7 591,0-2 0,0 1 47,0-1 0,-1 3-4,-2 0 0,-3 4 0,-3-2 1390,0 3-1756,-1 1 1,1 1 238,0 3 0,-4 1-363,1 4 0,-5 1-429,2 3 1,0 1-102,0 5 1,2 4 0,-1 1-645,1-1 427,0 4 0,7-4-151,0 2 0,4 1-456,-1-5 0,2 1-820,1-3 1,5-2 545,4-1 1,1-3 0,5-4-2185,-2-3 658,8 2 2007,-6-7 1,7-1-1,-5-6 612,-2-2 0,1-6 0,2 0 0</inkml:trace>
  <inkml:trace contextRef="#ctx0" brushRef="#br0">6480 3650 8123,'-9'5'2922,"3"-1"-1947,0-4-16,4 0 13,-3 0-668,18 0 1,-4-4-1,12-3 15,0-5 0,0-1 56,1-3 0,1-2-61,2-1 0,0 1 45,-3-4 293,0 2-206,-8 6 271,0 0 0,-6 5 0,-2 0-72,-3-1 0,-3 5-93,-3 2 1,-3 3-457,-6 3 1,0 5 0,-3 6 119,-2 0 1,0 5-180,-2 3 51,0 4 1,2-4-661,1 3 0,3 1 426,4-4 0,3-1-947,3-2 1,2 0 0,2-3-1791,2-3 2255,3-1 0,7-11 134,2 2 1,6-6 240,1-3 0,4-6 14,-1-4 0,0-3 20,0-2 0,4-3 0,-3-4-80,0 0 0,-1 1 1219,0 2-944,-3-2 121,-3 8 0,-2-3 24,-5 6 2945,0 3-1447,-6 8-890,-1 1 1,0 4-242,-2 0 1,-2 4-298,2 2 304,-2 2-449,-1 6 47,0-4 0,0 8 146,0-3 0,0 3-423,0 0 0,0 3-129,0-2 0,0 0 0,1-5 140,2 0 0,-2-2-450,2 0 274,3-2 160,-5-4-322,7-2 3,-7-4 209,7 0 183,2-4 1,0-5-1,3-5-17,1-4 0,-4 2 0,8-8-137,-3 2 774,3 3-404,-4-8 1,4 6 574,-3-4 1,0 4-355,0 0 0,-3 2 392,0 4 0,0 0 77,0 3-333,-6 5-289,7-1 1,-12 12-1,2 4 335,-2 3 1,-1 7-211,0 3 0,0 5-30,0-1 0,-1 2 0,-1 0-167,-1-2-57,0 2-322,-2-4 161,4 1 0,-7 2-784,2-4 723,2-1-2510,-5-2 886,8-4 815,-7-2-2285,7-4 0,-3-4 1419,4 0 888,0-14 1050,4 3 0,5-16 0,6 3 1</inkml:trace>
  <inkml:trace contextRef="#ctx0" brushRef="#br0">7384 3482 9288,'0'-6'582,"0"0"0,0 3 887,0-3 1,0 2 1806,0-2-973,0 4-516,0-2-1045,-5 12-251,4-2-188,-3 8-131,4-1 1,0 2 0,-1 4-552,-2-1 1,2 1 273,-2-1 1,2 1-914,1 0 1,0-2 0,0 0-1953,0-2 1766,0-3 444,0 1 0,0-4-2517,0 1 3240,0-5 0,0-1 1,0-4-1</inkml:trace>
  <inkml:trace contextRef="#ctx0" brushRef="#br0">7542 3138 8123,'0'-5'3276,"0"-4"0,0 4-1638,0 0 0,0 2 0,0 6 0,0 6-499,0 7 1,0 6-481,0 2 1,0 4-550,0 3 1,0 6 0,0 3 284,0-1-540,0 4-1144,0-1 1396,0 5-833,0-1 0,1-4-394,2-5 940,-2-4 1,7-5-1007,-2 0 1,3-9 92,0-3 1,3-6 0,2-4 296,0-2 0,-2-3 599,0-1 839,-1-9 1,-2 2-706,0-8 1,-1-1 280,-1-3 0,-3 1 53,-4-1 0,-4 0-277,-3-3 1,-1 2-15,-1-2 0,-4 0 0,1 0-2044,1 1 1345,0-3 1,5 3-2559,0-7 1507,0 6 1634,0-13 0,2 10 0,4-7 0</inkml:trace>
  <inkml:trace contextRef="#ctx0" brushRef="#br0">7793 3128 8123,'0'-5'1092,"0"9"0,0 7 0,0 8 2184,0 3-1638,0 2 0,0 8 0,0 2 0,0 2 341,0 2-2063,0 3 1,4-4-419,3 0 427,1 1 1,2-9-514,3 2 1,-2-6 0,5-5 201,4-3-1699,-1-8 793,12-5 599,-6-4-95,11-8 1,-6-3 358,4-11 0,-3-3 1,2-5-40,-1-1 1,-2-4 857,-5 1 1,-2 2-346,-5 1 1,-4 3-146,-5 3 0,-5 6 1,-8 8 2776,-5 4 599,-5 2 0,-4 14-1785,-5 1-669,-1 13 1,-3 4-1,3 5-128,2 1 1,3 1-827,4 3 1,5-3-528,7 1 1,3-5 605,3 1 1,5 0 0,7-3-2851,7-5 1502,4-6-1876,6-4 0,1-7 1179,8-2 1590,2-4 1,3-9 507,1-3 0,0-4 0,-22 7 0,0-1 0,1-1 0,1-1 0,0 0 0,1 0 0</inkml:trace>
  <inkml:trace contextRef="#ctx0" brushRef="#br0">19413 475 8123,'-14'-9'1638,"0"-1"0,6 3 0,2 4 0,1 5 1032,1 10-1983,3 3-363,-3 8 1,4 0 33,0 5-179,0 0 0,0 1-184,0 2 0,0 1-731,0 2-1883,4-1 1902,2-1 1,3-3 400,0 2 1,1-3-1324,-1-4 1,0-2-1410,0-6 3048,1-3 0,-1-4 0,0 1 0</inkml:trace>
  <inkml:trace contextRef="#ctx0" brushRef="#br0">19124 419 8123,'2'-30'1333,"1"2"0,0 6-560,6 1 0,2 4-63,8 2-274,4 7 1,2 0 484,6 8 1,3 1-412,6 2 1,-2 3-94,3 7 1,1 2 70,2 7 1,-2 3-222,-20-10 0,0 1 1,17 14-1,-1 3-112,-6-1 0,-3 3 54,-10-1 0,-1 2-82,-8-2 67,-3 2 0,-11-7 136,-2 2-151,-7-2 0,-1-2 0,-6-2 4,-2-4 1,2-1-81,-5-1 0,-1-1-192,-5 1 1,2-5-1042,-2-1 1,2 0 776,1 0 0,0-1 0,1-3-1286,2 1 1,4-2-1639,5-2 0,7-2 3277,14 6 0</inkml:trace>
  <inkml:trace contextRef="#ctx0" brushRef="#br0">19851 698 8123,'4'-9'0,"-3"0"0,3-1 0,-4 5 1638,0 1 0,-1 5 0,-2 2 0,2 5 1638,-2 5-1638,2 3 0,-2-1-630,0 4 0,-1 2-1142,4 1 1,0 0-1506,0-4 1,0 1 545,0 0 1,0-1 0,0 1-547,0-1 1,0-2 1307,0-1 1,5-3 0,0 1-1</inkml:trace>
  <inkml:trace contextRef="#ctx0" brushRef="#br0">19897 512 8123,'-5'-13'373,"-2"2"294,4-1-634,0 6-880,7-3 463,1 8 0,4 1-311,1 7 1,2 1 694,0 1 0,5 9 0,-3 1 0</inkml:trace>
  <inkml:trace contextRef="#ctx0" brushRef="#br0">20232 717 8123,'-6'-6'1638,"0"0"0,3 0-546,-3 0 0,0-1 0,-4 3 546,1-1 0,-3 3-21,-1-2 1,0 0-887,0 1-1043,3 0-444,-4 3 0,6 1 729,2 2 1,2 2-885,4 5 0,0 2 303,0 1 0,4 3-285,2 0 1,3 1 372,4 2 0,-2-1 220,5 1 0,-2-3 1,3-1 174,-2 2 0,-2-3 597,2 2-445,-3-5 0,0 2 425,-6-3 1,-2-1 1416,-4 0-1545,0 1 1,-4-4 920,-2 0-792,-6 0 0,-3 0-1375,-3-3 0,2-2 1,2-1 575,0 0 1,2 0-1770,2 0 1000,5 0 1115,1 0 0,4-4 0,0-2 0</inkml:trace>
  <inkml:trace contextRef="#ctx0" brushRef="#br0">20717 829 8123,'0'-15'933,"0"2"859,0 3-690,0 1 1,-3 3 2173,-1 0-1568,-3-1-1036,6-2 982,-7 0-1032,3 0 0,-1 2 90,-1 1 10,1 4-384,-3-6 0,3 7 88,-1-2-187,1 2-1,-3 1-325,4 0 1,-4 0-342,3 0 1,-2 4 169,-1 2 0,-2 2-173,-1 2 1,1 2-620,-1 0 0,2 5 578,0-2 0,1 0 0,0 0-586,-1 2 0,5-4-339,2 0 771,-2-3 194,4 0-594,-3-1-161,4 0 741,4 0 156,1-3 96,4-2 0,1-4 192,-1 0 0,1-3 329,3 0 1,-6-5 131,2 2 1,-1 1 583,1-1 0,-4 3-487,-2-4-357,2 5 1,-4-3-124,3 2-501,1 2-619,0-3 0,4 4 607,1 0 0,2 0-695,0 0 1,5 3 536,-2 0 1,7 3-1,3-2-25,2 2 0,2-4 1377,2 1-603,-2-2 0,3-1-199,-4 0 1,-5-1 601,-5-2 0,-3-1 1081,-6-3 0,-4-4 0,-2 2 0,-2-4 0,-1 1 0,-7 1-546,-2-1 0,-7 1 0,1 0 510,-3 2 1,0-1-1802,-1 7 178,4-1 1,-2 4-388,1 0 1,2 5-552,-2 1 0,5 3 117,-1 4 1,0-2 369,0 4 1,5 1 196,-3 3 0,7-1-818,0 1 1,2-2 0,2 0-547,2-2 1,2-4-1037,5-2 2317,3 0 0,-1-7-133,7 1 622,-2-6-183,5-3 78,-3-7 1,3 0-14,-1-5 0,1 0-253,-3-7 1290,-1 1-762,1-4 0,-4-1 519,-3-2 1,-3-1 830,-3-3 0,-1-1 1024,-5 2-2327,0 2 154,0-4 0,0 7 186,0-2-304,-5 6 1,1 6 1096,-2 7-410,2 2-702,0 4 0,2 3-181,-4 6 1,2 4 246,-2 5 1,3 4-667,-3 5 1,1 3-1600,-1 4 1465,-3 4 1,8-2-1,-3 3-1261,0-1 1,3-1-1,-2-3 1,2 3-1639,1 0 0,4 0 3277,-3-3 0,6 2 0,-4-2 0,1-2 0,4 1 0,2 2 0</inkml:trace>
  <inkml:trace contextRef="#ctx0" brushRef="#br0">21126 791 8123,'0'-15'3276,"0"-1"-1186,0 5-1402,0-7 0,0 8 1883,0-2-898,-4 1 154,3 2 557,-3 4-1584,4 1-561,0 12 0,0-1-362,0 9 1,0-1 40,0 4 0,3-1 1,1 1-529,1 0 0,-3-1 176,2 1 1,1-4 108,1 1 0,-1-5-599,1 2 563,-4-3 1,7-1 937,-3 1 0,2-2-352,1-2 1,1-2 1025,-1-4 1,1-5-619,3-4 1,-2-6 234,5-6 1,-2 0-1303,2-4 0,1 0 0,-2-2 663,-1 3 0,3-2-805,-5 4 1,1 1 477,-4 6 0,0-1-3179,1 7 0,-5 2 0,3 7 1638,-7 0 1,6 4 888,-4 2 1,1 7 0,-4 1-1</inkml:trace>
  <inkml:trace contextRef="#ctx0" brushRef="#br0">19581 1238 8123,'-47'0'3276,"9"0"0,4 0-3292,16 4 0,7-2 1108,14 1 0,10-2 0,11-1 26,8 0 0,12-3-148,-17 1 0,2 0-1277,2-1 0,2-1 781,5 1 1,2 1-660,2 0 0,1-1 1,6-1-1,1 0 309,-15 1 0,0 1 0,1 0 0,3 0 0,0-1 0,1 0-193,4 0 1,0 0-1,1 0 1,3 0-1,1 0 1,0-1 210,3 1 1,0 0 0,-1 0 0,0 1 0,-1 0 0,-1 0-116,-1 0 1,-2 0 0,0 0 0,-2 1 0,-1 0 0,0 0 0,-2-1 0,-1 0 0,0-1-93,0 1 0,-2 0 1,0-1 56,13-1 0,-1 0 0,-4 0 0,-1 0-184,-7 1 0,-2-1 0,-3 0 0,-2 0-501,-4 1 0,-1 0 0,22-4-2584,-14 1 168,-8-3 2848,-17 8-1851,-5-3 2335,-8 4-223,-5 0 0,-18-4 0,-7-1 0</inkml:trace>
  <inkml:trace contextRef="#ctx0" brushRef="#br0">19590 1592 7894,'0'-23'2571,"0"5"-1928,0-1 0,0 5 1634,0 4-1499,-4 5 0,3 7-339,-2 11 0,-1 5 188,1 10-411,-5 4-41,7 6 1,-4 1-754,2 4 215,2 1 1,-6-1 191,4 1 0,-1-4-693,4 3 1,0 0-603,0 0 1,0 1 913,0-7 0,0 1-851,0-7 0,-4 2 178,-2-5 1225,-2-2 0,-4-9 0,1-3 0,0-1 0,-2-1 0</inkml:trace>
  <inkml:trace contextRef="#ctx0" brushRef="#br0">19599 2058 7894,'19'-19'472,"0"0"0,-1 1-126,1-1 1,-1 1-50,1-1 1,0-1-62,-1-1 1,0-3-14,-3-4 0,-2 0 270,-7 0-396,2 0 65,-3-4 0,1 3 494,-3-2-370,-2 2 0,2 1 121,0 0 1,1-3 408,-1 0-354,2 0 18,1 7-177,2 1 0,-6 6 0,3 1 1037,-1 4-920,-1 6 0,-3 3-228,0 6 0,0 6-98,0 7 1,0 6 266,0 6 1,-3 8-412,0 8 0,-3-2-116,3 2 0,-3-2-774,3 2 0,-1 1 505,4-1 1,0-3-1205,0-1 1,0-1 594,0-2 0,1 0 143,3 0 0,1-8-33,4-4 0,4-6 934,3-7 0,2 3 0,0-9 0,1-2 0,-1-2 0</inkml:trace>
  <inkml:trace contextRef="#ctx0" brushRef="#br0">20251 1909 7894,'5'-18'0,"-2"3"0,-2-3 1428,-1 3 0,0 1-643,0 2 1,0-2 852,0 2 0,-1 0-335,-2 6 0,1-1-301,-4 4 0,3 0-368,-3 3-472,-1 0 0,-2 0 162,0 0-1069,0 4 620,-5 5 0,3 6 116,-5 3-387,1 1 367,-4 0 0,5 2-352,1 1 0,2 1-1029,-2-2 1,6-1-943,-2 2 1602,6-2 156,-1-2 1,0 0-813,1-3 919,0-1 223,7-5 1,2-4-161,3-2 0,4-2 202,3-1 1,0-4 134,0-2 0,2-3 445,-3-4 0,-2 3-274,0-3 1,-3 3 1243,0 1 0,-2 0-635,-2-1 0,1 4 1818,-4 0-1926,0 4-1565,-3-7-295,0 8 1,0-2 372,0 6-95,0 3 0,5 3 364,1 0 0,3 1 633,4-1 0,1 0 0,5 0 0</inkml:trace>
  <inkml:trace contextRef="#ctx0" brushRef="#br0">20521 1918 7894,'0'-12'1390,"0"-1"1,0-2-622,0 2 0,-1 1-356,-2 3 1,1-1 382,-4 1 0,3 1-297,-4 1 0,1 3 1139,-3 4 0,0 0-473,-1 0 1,1 1-400,0 2-408,-1 3-112,1 7 1,-3 3-789,-1 5 311,1-1-878,2 7 797,5-7 303,-3 2 0,7 0-2069,-2 0 1258,2-1 1,1-3-284,0-2 0,5 0-229,4-3 0,6-2 374,7-5 1,5-2-390,8-4 1,2 0 1346,3 0 0,-2-8 0,4-2 0</inkml:trace>
  <inkml:trace contextRef="#ctx0" brushRef="#br0">20894 1601 10896,'-10'-18'1351,"1"2"-240,0 1-322,-1 8-186,5-6 1531,1 12-644,4-3-975,0 4 0,-3 5-88,0 4 1,-3 7 383,2 9-540,-3 0 1,2 10 0,-4-3-783,-1 1 1,2 2 365,2 6 0,-2-6-1201,1 2 1,3-3 252,1 0 1,-2 1 0,0-4-114,0-1 0,0-2-1775,1-3 2981,3-2 0,-7-4 0,3-1 0</inkml:trace>
  <inkml:trace contextRef="#ctx0" brushRef="#br0">21098 1844 7894,'0'-10'1638,"0"1"0,-1 0 1638,-2-1 0,2 1 0,-3 4-2354,0-3 0,-1 5 659,-5-3-1051,1 4-323,4-2 1,-6 4 35,1 0 0,-5 1-538,-1 2 1,-1 2 255,-2 5 0,-1 3-486,-1 3 0,1-2 0,-2 1-785,3-2 0,3 3 581,1-4 0,3 4-985,0-4 947,6 0 275,-3-2 110,8-1 1,-3 0-201,4 1 0,1-1 234,2 0 1,2-3 131,5 1 0,0-1 94,3 3 1,-2 0-146,4 1 0,-2-4 1,2 0-257,2 1 1,-2-1-990,4 0 987,-7 0 1,13-1-131,-6-2 1,3-2 654,-1-1 0,3 0 0,4 0 0</inkml:trace>
  <inkml:trace contextRef="#ctx0" brushRef="#br0">21517 1927 7894,'6'-14'1564,"-2"0"74,-4 5 0,0 0-99,0-1-305,0-3-754,-4 3 1,-2-5 310,-3 3 0,1 1 1125,2-1-249,-7 2-1052,7 0 0,-7 2-97,3 2 1,1-1 26,0 4 1,-1-1-270,1 4 0,-3 0-738,-1 0 284,1 0-1025,2 5 904,-3 4 1,0 2 277,-3 5 0,-1-1-405,5 4 0,-3 0-232,2-1 1,-2 1-444,2-1 0,2-2-82,5-1 1,-3 1 716,3 3 1,2-5 0,1-2-330,2-1 0,1-2 341,0 0 0,4-2 137,2-1 0,2-4 261,2 1 55,3-2-215,2-5 22,3-1 0,4-5-54,0 1 0,3-1 176,-4-3 0,1 3 258,-3-2 1,-2-1 824,-1 4 1,-3-2-521,-3 4 1,-2 2 1428,-2-1-1181,-2 4-849,-4-2 1,-3 8-30,0 2 1,-3 2 0,3 2 258,1-1 0,1 3-1772,1 1 800,0-1-1,0-2 1,0-1-1661,0 0 1963,4 0 1,4 1-64,4-1 613,1-4 0,-4-1 0,0-4 0</inkml:trace>
  <inkml:trace contextRef="#ctx0" brushRef="#br0">21750 1620 7894,'0'-41'0,"0"8"662,0 2 1,0 4 975,0 8 0,0 2 879,0 8-1818,4 4 1185,-3 1-1188,3 4 1,-4 4-104,0 2 1,-1 9-28,-2 6 1,-1 5-256,-2 12 0,-5 0-243,1 5 1,-1 0-875,2-3 1,-1-2 674,1 3 1,1 0-1696,1-1 947,-1-3 1,6-5-766,-4-4 1219,4-5 0,-2-1-409,4-6 1,1-7 355,2-6 1,2-3 782,4-3 1,2-6-151,1-7 1,-1 2-31,5-2 0,0 1 157,2-4 0,1 1 49,-1 3 1,1 1 104,0 5 1,-4 0-1,0 1 69,-2 1 0,-1 3-167,-2 4 1,-4 0 810,0 0-752,-4 4 0,2 3 82,-4 5 1,-4-1 323,-2 5-294,-2-1-530,-6 4 0,0-4 127,-5 1 0,4-2-756,-1 2 1,0-2 482,-6-1 1,3-4-561,1 1 1,0-1-463,6-3 0,-4-1-450,4 1 1,2-4 1329,4 2 1,8-8-1,-1-1 1</inkml:trace>
  <inkml:trace contextRef="#ctx0" brushRef="#br0">22216 1555 7894,'0'-9'3276,"0"3"-659,0-2-2030,0 7 1051,0-3 0,-4 9 233,-3 4-1480,-1 5 0,-1 10-185,-1 4 1,1 1 0,0 5 0,0 0 0,0 3-470,3 0 0,-1-2 224,4-1 1,0-4-715,3 1 1,1-4-1047,2-6 1278,6 1 1,2-12-113,5 3 39,4-3 290,-1-5 0,8-1 71,-2-4 0,2-1 19,1-2 0,3-5-112,0-4 415,-4-5 0,0 3-113,-3-5 777,-1 0-301,0 1 171,-9-1 1,-1 2 516,-7 1 1,-2 3-535,-4 3 1,-1 2-73,-2 2 0,-3-1-317,-7 3 1,-1 5-37,-5 6 0,1 2 47,-1 3 1,1 2 125,-1 1 0,4 3-418,3-3 0,2 3 96,0 1 0,5-1-590,2 1 1,3-2 262,3-1 1,6 1-342,7-5 0,6-3 40,3-3 0,4-3-175,5 0 0,0-2 123,6-1 1,3-3 52,0-1 1,3-3-859,0 1 1,0-1 179,-3 1 1273,3-3 0,-5 6 0,2-4 0,-2 0 0,-3 3 0,-1 2 0</inkml:trace>
  <inkml:trace contextRef="#ctx0" brushRef="#br0">23240 1220 8016,'5'-24'-83,"2"1"1,-4 5 82,1-1 1545,-4 4-380,4 2-494,-3 8 292,3 5-498,-8 9 1,-1 10-47,-5 6 0,-2 10-1,-1 5-703,3-16 0,0 1 674,2 0 1,0 1-207,-5 6 0,-1 1 0,2-2 1,0 0-410,-1 3 1,-1 0-1,-2 1 1,-1 1 318,0 1 0,0 1 0,1-1 0,-1 1-166,0 3 1,0-1-1,1-4 1,0-1 91,0 0 1,1-1 0,0-5 0,1-1-697,-5 18 1,0-3 401,6-6 0,5-7-1364,5-2 1,2-5 125,1 1 1,0-3 1512,0 1 0,-3 1 0,0-2 0,1 0 0,1-1 0</inkml:trace>
  <inkml:trace contextRef="#ctx0" brushRef="#br0">20624 2812 8281,'-10'-5'1869,"5"1"-1142,-3-1 1,4 3 58,-3-4 89,-1 4 1,3-3 54,-4 2-501,-5 2 0,1-3 33,-3 4 1,-2 1-273,-1 2 0,-1 5-98,-4 4 1,0 6-494,-1 1 347,-2-1 1,8 6-909,1-2 1,2 2 596,4 4 0,6-5-946,-1-1 0,5-2 508,2-2 1,8-3 226,1-3 1,2-2 255,-1-4 0,2-2 251,0-4 0,5-5 73,-2-5 1,2-3 207,-1-6 1,1-3 362,-1-3 0,2-6-333,4-3 0,-5-3 392,1 0 0,-1-1-118,1-3 1,-2-4 562,-1-5 0,-3 2-440,0 4 1,-5 8 290,0 8 1,-5 5-305,1 8 1,-3 6-66,-3 5 0,-1 4-301,-3 4 1,-1 1 9,2 4 1,-2 4-807,-2 3 1,4 6 410,0 3 1,1 6-526,-2 3 0,2 1 341,2-1 1,2 2-636,-2-2 0,3 2 245,3-2 0,3 1 143,7-4 0,5-1 284,7-5 0,2-4 17,1-5 1,0-7-153,0-6 0,-1-7 340,-2-5 0,1-5 226,-5-4 1,0-2-193,-6-2 1,-1-1 897,-5-5 0,0 1-62,-3 2 0,-2 1 271,-4 2 1,0 6-249,0-3 0,-7 4-267,-3-1 1,-2 7 43,-1 6 1,2 2-151,-4 1 0,2 4-374,-2 2 1,3 3 116,0 4 1,2 1-551,0 5 1,1 0-152,0-1 1,3 1-501,3-1 0,2 2-220,1 2 0,1-2 540,2 1 1,7 1 193,5-3 1,4 0 140,3-6 0,1-1-236,5-3 0,0-3 133,0-3 0,0-7 401,0-6 0,3-4 125,0-8 1,0-2-93,-3-4 0,-3-4 794,0-2 0,2-5-453,1-2 0,-3 0 232,-6 1 0,-1 0-115,-3-3 0,1 5 656,-7 0 0,1 5-455,-7 5 0,1 7 192,-4-1 0,-1 8 551,-3-1-599,-1 8 1,-4-1-308,0 5 1,2 0-223,1 3 0,0 4-451,-3 3 0,-1 2 140,1 3 0,-3 3-57,-1 3 1,1 5 153,2 2 1,1 6 57,0 3 0,1 2-1150,1 2 1,0-4 7,4 0 1,0 0 88,3 3 0,1-4 396,2-2 0,2-2-1,5-1 0,3-4 152,3-2 0,-2-3 76,2-4 0,-1-3 97,4-5 1,2 0-1,1-4 0,0 0 105,-4-3 0,4-4 172,0-2 1,0-4 363,-4-2 0,0 1-283,-3-5 1,0 4 602,-3-4 0,-1 1-350,1-4 1,-5 4 468,-1-1 1,-3 4-312,0-4 1,1 4 30,-1-4 1,0 5-84,-3-2 1,0 3-166,0 1 1,-1-1 75,-2 1 116,2 4-391,-7 1 60,7 4 1,-5 0-764,3 0-50,2 0 79,-7 4 1,4 1 193,-2 4 0,-2 1 120,5-1 0,-3 0-282,3 1 1,-1 2 127,1 0 0,2 1-114,-2-4 0,-2 4 91,2-1 1,0 1 34,3 0 0,0-3 53,0 3 1,1 0-95,2 0 0,3-1 178,3-3 1,3 1 156,1-1 1,6-4-46,0-2 0,6-2-121,0-1 0,5-5 369,1-4 0,4-5-105,-1-4 1,-1-4 137,1 0 0,-4-5 3,1-1 1,1-4 261,-1-5 1,-3-1 54,-3-3 1,-7 3 237,0-2 1,-5-1-21,-1 4 1,-6 5-205,-3 7 1,-2 9 1697,-1 0-1549,-4 5 0,-1 3 134,-4 1 0,3 3-455,-1 4 0,1 3-432,-3 0 1,0 9 231,-1 0 0,0 6-414,-2 4 0,1 4-421,-1 5 0,2 4 358,4-4 0,-2 4-178,2-1 1,2 2 101,1 1 0,1-2-464,2-1 0,6-4 352,3 1 1,4-3-18,6-4 1,1-5 161,1-6 1,3-3 155,4-1 1,0-4 414,0-2 0,0-9-224,0-3 1,-3-7 659,0 1 1,-5-3-381,2 0 1,-7-4 432,-2 0 1,-3-4 99,0 2 0,-5 2 367,-2 3 0,-2 2-384,-1 4 1,-3 4 11,0 3 0,-5 4-339,2-2 0,-2 3-134,-1 1 0,-1 5-543,1 1 1,3 3 254,0 4 1,0 1-251,0 5 1,2-4-296,4 1 0,0-1-787,0 4 0,1-1 348,2 1 0,3-3-397,7-1 1,-2-4-21,5 2 0,-1-4 680,4-3 0,-1-1-611,1-5 0,-3 0 632,-1 0 0,-3-5 717,0-1 0,-2-6 0,0-3 0</inkml:trace>
  <inkml:trace contextRef="#ctx0" brushRef="#br0">21666 2598 8281,'-18'0'2357,"2"0"919,1 0 0,7 0-1744,0 0 1,13 0-508,5 0 1,7 3 1461,8 0-1706,6 4-344,2-6 1,7 3 372,3-4-1767,0 0-519,8 0 1126,0 0 0,2-1-217,-24 0 1,1-1 0,-1 0 0,2-1 229,0-1 1,0-1-1,-1 0 1,0 0-484,-2 1 1,-1-1 0,0 2 0,-1 0 819,1 0 0,-1 0 0,25-2 0,0-2 0,-3 6 0,-2 6 0,-3 6 0</inkml:trace>
  <inkml:trace contextRef="#ctx0" brushRef="#br0">3315 4367 8281,'4'-15'113,"1"2"1,0 4 0,-1-1 359,0 1-105,-3 0 0,4-1 1471,-5 1-642,0 0-854,0-1 1,-5 5 93,-1 2 0,-2-1 66,-1 1 0,-2 0-138,-1 3 0,1 0 203,-5 0-313,0 0-180,2 0 0,-4 1 180,3 2 0,0-1-88,0 4-25,-1-4 0,-2 10-165,-1-3 0,4 2 99,-1-1 1,1 3-403,-4 3 0,4 0 153,3 0 0,2 1-391,0-1 0,2-2-63,2 2 1,-1-5 0,4 2 110,1-3 1,5-1-3,3 1 326,2-5 0,6 2 42,1-4 32,3 0 1,1-3 0,2 0-232,1 0 0,-2-3 94,-4 0 0,-3 0 821,-3 3 1,-1 0 1515,0 0-1742,-4 0 1,0 4 0,-6 2 188,-3 2 0,-2 6-138,-6 1 1,0 4-351,-3 3 5,4-3 0,-3 7-457,5-4 426,0 0 63,-1-4 0,5 0-721,2-3 0,2 2-60,1-5 1,1 1-333,2-4 1,3-1 202,7-1 1,1-3 0,6-4 173,2 0 0,2-1-262,7-2 504,2-3 1,6-7 415,1-3 0,-2-4-363,3-2 1,1-4-1,1 2 1</inkml:trace>
  <inkml:trace contextRef="#ctx0" brushRef="#br0">3696 4469 8281,'6'-9'1217,"-3"0"-418,2-1 913,-4 1-1066,3 0 0,-4 2 587,0 1-542,0 0 0,-1-2-301,-2 2 0,1 1 435,-4 5 1,-1 0-268,-2 0 1,-1 0-312,-3 0 0,3 1 1,-2 3-336,1 2 0,2 2-1021,0 1 876,-1 1 1,2 0 80,2 2 0,-2 2-222,1 1 1,2 3-100,-1-3 1,4 0-384,-1 0 1,1-2-70,-1 2 0,2-3 386,-3 0 0,4-1 116,4-2 0,-2-3 152,4 0 1,0-4 299,3 1 0,1-2 0,0-2 320,2-2 1,-1-2-292,1-4 0,-1 3 480,-2-1-277,-4 1 450,3-3 264,-3 0-732,1 3-543,-2-2 502,0 7-1529,-3-3 922,7 4 0,-6 0-736,5 0 1,-1 1 523,3 2 1,1-2-435,3 2 493,-3-2 183,8-1 1,-1 0 374,5 0-20,0 0 1,-1-4 19,1-2 0,4-2 0,-6-5 0,1 1 659,-1-5-576,-5 7 0,-2-7 1555,-4 5 0,0 0 249,-3 2 995,-2 1-1956,-8 0 1,2 2-192,-4 1 1,-1 4-17,-2-1 1,0 2-170,-1 1 0,1 0-224,0 0 1,3 1-573,-1 2 306,5-2 0,-2 7-1728,4-1 842,0 1 0,0 4 0,1 1 313,2-2 0,-1 3-258,5-2 271,-1 5 238,-1-7 0,3 6-17,-2-3 161,-1 3 0,-1-1-64,-4 4 1,0-4-106,0 1 0,0-5-268,0 1 0,-1-1-220,-2-2 0,1-1-1484,-5-1 2259,5-3 0,-6-8 0,3-2 0</inkml:trace>
  <inkml:trace contextRef="#ctx0" brushRef="#br0">4078 4497 8281,'0'9'3276,"0"-3"-1855,0 2 0,0-6-439,0 4-618,0-4-401,4 7 1,1-8-79,5 2 1,2-2-741,1-1 682,3-4 1,-4-2 47,3-3-133,1 4 1,-1-3 14,1 1 86,-1 3 1,3 0 34,-3 4 1,3 0 360,-3 0 1,3 9 0,0 6 211,-3 5-273,3 10 1,-7-1-67,5 8 0,-5 1 207,1 2 0,-2-1 145,-4 1 0,-2-5-149,-4-1 1,-1-7-1,-2 0 430,-3-3-210,-3-2-915,0-4 1,0-4-1,-1-4 281,1-3-1496,4-5-44,-3 3 1,7-14 1006,-2-3 0,1-9 0,2-3 0</inkml:trace>
  <inkml:trace contextRef="#ctx0" brushRef="#br0">4786 4255 8204,'-4'-13'2367,"-2"2"909,1-2 0,-3 8-1638,7 1 0,-3 12-351,4 4-1210,0 5 108,0 6 0,1 0-47,2 5 0,-1 0-679,4 0 0,-3 4-1401,4 2 1761,-1-2 1,0 4 111,0-5-1570,0 4 1,1-3-1639,-1 2 0,-4 2 1488,2-7 1214,-4-1 1,0-4 574,0-2 0,0-3 0,-2 3 0,-4-2 0,-5-2 0</inkml:trace>
  <inkml:trace contextRef="#ctx0" brushRef="#br0">4739 4711 8204,'0'-13'555,"0"-2"-389,0-3 1,0-1 888,0 0 1,4-2 36,3-1 0,1 0 0,1 5 267,0 1 0,1 3 621,-1 3-936,0 5-514,1-3 1,-1 7 487,0-2-610,1 6 147,-1-2-246,0 11-124,5-5 1,-4 7 184,2-1-1237,-1 1 557,-2 0-1441,0 4 1293,1-3 0,2 0 336,1 1 1,2-5-929,-2 1 1,3-1 354,0-2 1,0-4 112,0-2 489,1-2 0,-6-1 45,1 0 0,-2-1 280,0-2 0,-4-2 311,0-4 0,-4-2 1,1-1 1612,-2-4-1414,-5-1 0,-4 1 215,-5 1 1,-3 0-396,0 0 0,-1 1-649,-2 5 0,2 0 0,0 0-562,2 3 531,-1 2 0,2 1-1936,1 0 415,3 0 1,4 6-1,-1 0 1,6 5 1131,1 2 1,4-1 0,6 4 0</inkml:trace>
  <inkml:trace contextRef="#ctx0" brushRef="#br0">5447 4776 8115,'-13'0'1046,"1"0"-523,0 0-261,2 0-1,5 0 123,1 0 0,4-1 178,0-2-386,4 2 0,5-8 217,7 0 0,3-2 131,2-4-35,3-1-1172,8-6 820,-3 2 0,4-6 56,-2 4 1,-2-4-16,2 2 0,-3-2 1,-3 0 116,-3 1 0,-7 4 67,-2 0-124,-7 5 0,1 0 366,-4 3-434,0 5 1,-4 3 167,-2 2 115,2 2-232,-3-4-384,0 10 0,3 0 183,-2 4 1,2 4-198,1 3 104,0 2 0,1 4-586,2 3 0,-1 3 313,4 3 1,-3-2 164,3 2 0,-3-5 0,0-1-597,-2 1 0,-1 0 289,0-2 0,0-2 472,0-6 4,-9 1-60,3-6 555,-11 2 1,5-8-334,-3-2 0,0-2 328,0-1 1,-2 0-254,5 0 0,-1-4 0,5-2 89,2-2 1,2-2-423,4 1 78,0 0 1,2-4-200,4 1 0,4-4 119,9 4 0,4-5 92,2 2 1,1-3 0,3 0 50,2-1 1,0-3 366,7 1-1773,-3-5 1573,6 2 0,-7 0 1,-2 2 39,-3 3 1,-3 0 387,-7 1 262,-5 3 1,-4 2-325,-7 3 1,-6 4 487,-3 0-679,1 4 0,-3-2 62,2 4 0,-2 0 549,-2 0 1,4 0-1257,0 0 1,0 1-391,-4 2 0,2 5 0,1 6 422,1 0 0,3-2-816,-4 4 179,5 0 0,-2 4-660,4-1 0,0 2 955,0-6 1,1 3-542,2 0 0,3 1 508,7-1 1,1-2-1,5-2-69,0 0 0,2-2 518,1-2 103,0-5 0,-5-1 76,-1-4 0,-3 0-294,-3 0 2017,-1 0-1325,-4 0 0,-1-1 2147,-4-2-1538,0 2 1,0-7-303,0 1 0,0-1-291,0-1 1,0-4-57,0 1 1,1-5 57,2 2 0,-2-4-179,3-3 0,1 2 0,1-4 317,2 1-346,2-3 1,-1 7 89,0-3 0,4 3-74,-1 4 0,0 5-118,-2 3 1,-1 5-123,0-1 1,1 2 84,-1 1 1,0 7 0,0 4-670,-3 2 264,2 3 211,-3 2-647,0 1 409,4 0 164,-4-1 1,1-2-1223,0-1 1,0 1 592,4 2 1,-4-3-168,0-3 0,3 2 0,5-3-798,0-3 1359,2 2 0,0-9 90,3 2 1,-2-2 350,4-1 157,-1-8 0,-1 1 386,-1-5 0,-3-2-351,-3 2 0,1-3 294,-4 2 1,1 1 2618,-7 2-1996,0 1 1,-3 0-386,0-1 0,0 4 750,0 0 1,-1 3-483,-2-3 1,1 4-500,-4-1 0,0 2-719,-3 1 0,2 0 1,1 1-179,-1 2 1,-1 2-1019,-2 4 1200,5 5-886,-3-4 735,7 3 1,-4 0-454,1-1 0,3 4-584,-2-4 0,2 1 537,1-4 0,1 0 363,2 0 0,0-3 38,3-3 759,0-2-274,3-1 369,1 0 0,-1-5 0,1-5-380,3-4 1,-3-8 275,2-3 0,-2-2 536,-4-1 1,1-4-1,-4-2-164,-1-2 0,-1-2 791,-1-3-1098,0-1 1,-3 4 797,0 4-827,-4 4 1,6 10 0,-3 4 1132,0 5-1031,3 6 0,-4 2-658,5 6 1,0 6 0,0 7 121,0 1 145,0 10 1,1-1-160,3 8 1,-2 0-1092,4 4-2073,0-1 1925,3 0 0,1-3 664,-1 0 1,4-4-952,3 1 1,3-2-1,2-1 1,0-4 1638,4-2 0,2-3 0,3 0 0,0-2 0,3-5 0,2-4 0</inkml:trace>
  <inkml:trace contextRef="#ctx0" brushRef="#br0">7579 4032 8115,'-9'-10'2580,"-1"5"-1670,1-3 1,3 7 4,0-2 1,4 3-405,-1 3 0,-2 4 94,2 9 0,-3 3-299,3 9 0,-1 5 0,2 5-23,-1 4 1,0 4-913,3 4 349,4 2 0,-2-25 1,0 0 287,1 1 1,0 0-1222,5 21 1,-4 3 352,3-9-734,1-3 0,-6 1 668,4-4 0,-4-5-149,1-4 0,-2-5 240,-1-7 835,-8-3 0,6-4 0,-6 1 0</inkml:trace>
  <inkml:trace contextRef="#ctx0" brushRef="#br0">7421 4683 8115,'-5'-18'0,"0"-1"1072,5 0 1,0 1-403,0-1 1,5-1 77,1 1 0,2 2-163,1 8 0,1 0 404,-1-1 0,0 2 20,1 2 0,-1 2-570,0 4 1,4 1-1,-1 2-231,-1 3 1,3 2 46,-2 2-914,5 3 572,-3-2 0,5 5-688,0-3 613,-1 3 1,2-6-18,2 3 0,-2 0-113,5 0 1,-3-4-145,3-3 1,-5-4 123,2 1 1,-2-2 318,-2-1 0,-2-1 0,-3-2 135,-2-3 0,-1-2 357,-7-2 0,0-2 819,-3 0-892,-4-5 1,-2 6-97,-7-5 1,-1 2 165,-5-2-464,-3-1 0,-1 3-94,-2-1 1,-1 2 384,4 7-1550,1-2 0,0 4 238,2-3-1067,-1 3 417,9 4 1,2 4-1639,6 3 3059,2 1 0,5 5 0,1 2 0</inkml:trace>
  <inkml:trace contextRef="#ctx0" brushRef="#br0">8175 4581 8115,'3'9'698,"0"1"1,4 0-313,0 2-255,1 3 0,-2 4 1,0 2 988,2 1-769,-4 4 1,3-4-1,-3 3 62,1-3 0,-2 0-332,4-4 1,-5-1 289,1-8-404,-2 1 37,-1-5 274,0-1 0,0-5-63,0-2 1,0-3-370,0-7 0,0-1 105,0-5 0,0-4-72,0-2 1,1-7 94,2-5 0,-1 0-103,4-3 0,0 2 84,4 4 1,0-1 104,2 4 0,0 1 397,3 5 1,0 6-216,0 7 1,3 6 620,-3 3 0,-4 3-378,-2 3 0,-3 6 269,0 7 1,-1 2-248,-5 4 1,-5 1 0,-2 3 124,-4-2 0,-4-2-455,-3 3-227,3 0 229,-2-1 0,2-5-1405,-3-3 732,3-1-2783,-2 4 677,6-9 853,-2 3 108,3-12 1,7 2 1175,6-6 1,7-2 0,8-5 0</inkml:trace>
  <inkml:trace contextRef="#ctx0" brushRef="#br0">8594 4627 8115,'0'10'0,"-1"0"0,-2 3 0,2-2 0,-2 4 2405,2 1-1550,1 3 1,0-1-295,0 1 1,0 3-344,0-1 0,0 1-268,0-3 78,0-5 1,0 0 0,0-5-168,0 0 300,0-4-178,-5 0 1,4-11 22,-2-3 1,-1-4 49,1-6 0,0-4-114,3-2 1,0-2 39,0 0 1,0-8 102,0 1 1,0-3 123,0 6 1,3-2 170,0 5 1,4-1-34,0 7 0,2 2 621,3 4-664,-1 3 0,2 7 80,-4 3 1055,1 6-752,-5 3 1,2 7 564,-4 3-806,0 5-56,-3-1 1,0 6 397,0-4-335,0 3-155,-4-5-447,-1 3 0,-3-5 114,2 1-1584,-3-4 1232,8-2 0,-7-3-1252,2 3 1,2-6-1639,1 2 409,2-6 2231,-4 2 0,5-10 637,0-1 0,5-6 0,4-3 0</inkml:trace>
  <inkml:trace contextRef="#ctx0" brushRef="#br0">8873 4153 8115,'5'-24'1142,"-1"2"1,-3 3 2133,-1 4-91,4-3 91,-3 8-1638,3 1 0,-4 6 0,0 6 0,0 3-647,0 6 0,0 7-991,0 6 0,0 6 0,1 2 0,2 4 0,-2 4 0,3-1 0,0-1 0,-3-1 0,2 0 0,2 1 0,-2-2 0,4 1-1639,-1-11 1,2 3-1,2-5 1,-1-2 545,0-1 1,1-7 0,-1-2-2185,0-3 2457,1-1 1,-1 5 0,0 0 0</inkml:trace>
  <inkml:trace contextRef="#ctx0" brushRef="#br0">2560 6350 9331,'-17'5'622,"1"-2"0,3-1-40,4 1-116,3-2 343,2 4-64,17-5 1,-2 0-664,11 0 0,1-5 48,-2-1 1,6-3-113,1-3 0,0 0 0,2-3-193,-4-2 111,1 0-337,-8-2 573,8-4 0,-11 3 364,-1-1-404,-3 1 785,-7 1-538,-1 1 1,-9 2 144,-4 1 513,-5 8-601,-4-2 1,-5 9 52,-2 0 1,-2 1-9,-1 2 0,0 4-395,0 5 0,0 3 144,0 3 0,2 5-409,1 2-456,2 2 685,8-4 1,3 4-1638,6-2 910,2 6 421,4-2 1,4 0-2254,2-4 1223,6-4 193,7 1 1,5-1 0,4-2-112,0-5 0,3-2 459,0-3 0,5-3-76,1 0 0,0-4 821,4 1 0,-3-5 0,-1-1 0,1 1 0,-1 1 0,0 1 0</inkml:trace>
  <inkml:trace contextRef="#ctx0" brushRef="#br0">3175 6331 8272,'5'-14'0,"-1"-3"964,-4 5 0,0-4 0,0 4-209,0 1 1,0 0 648,0 2 0,-4 0-520,-2-1 1,1 1 765,-1 0-562,-1 4-567,-2-4 1,0 5-317,-1-2 1,4 2-144,0 4 99,0 0-213,-3 0 0,-1 4 374,1 2-1199,4 2 644,-4 2 1,7 3-1174,-4 3 930,0 1 0,1 2-1488,2 0 1299,2-5 0,1 4-161,0-3 69,0-1 1,1 0 211,2-2 0,-1-2 309,4-1 1,3-1 279,4-5 1,0 1-77,0-4 0,-3-5-175,2-1 1,-1-2-64,-2-1 1,-1-1-1,-1 1 1,0 0 15,-4-1 0,1 4-127,-1 0 2019,-2 0 0,3 0 0,-4-1 0,3 4-1378,1-3 1,3 4-386,-1-1 1,2-1 95,2 1 1,-1-4-319,0 4 1,4-4 108,-1 1 0,5-1 119,-2 0 1,0-1 208,0 2 1,0-1 306,0 0 1,2 0-42,-5 4 0,4-3-121,-4 3 0,0 0 20,-2 3 1,-2 1-67,-2 2 1,1 5-16,-3 5 0,3 2 42,-1-3 1,-2 5-291,-1-1 0,-2 1 62,-1 2 0,0-1-86,0 1 1,-1-1-41,-2-3 0,1 2 131,-4-5 0,1 4 201,-2-4 0,-1-1-248,2-4-27,2-3 92,-4-4-568,7 0 385,-4 0 1,10-4 64,1-3 1,2-1 89,1-1 0,4-1-6,-1 1 1,6-3 182,0-1 1,1-3-90,3 0 1,2-1 481,0-2 0,7-4-228,4-2 1,-3 3 90,-1 0 0,-3 2 74,-4 2 0,-4 2 207,-4 1 1,-9 6 1364,-1 0-1439,-4 6 1,-3-1-236,-2 4 1,1 1-136,-4 2 1,0-1-578,0 4 1,-2 0 171,2 4 1,-2-1 41,-2 0 0,4 2-790,0 1 1,4-1 416,-1 1 0,1 1-955,-2 0 0,3-1-269,-2-2 442,2 3 640,5-3 279,2 4 1,0-5 134,0 0 178,0-3 0,5 1 172,1-4 0,-2 0-197,3-3 0,0-1 175,0-2 0,2-2 79,-2-5 0,2-2 507,-3 0 0,4-4-260,-4 4 822,1-5-770,-8 7 0,3-4 343,-2 5 1,0 0 225,0-1-120,-4 1-412,2 0-545,-4 4 127,0-4 265,0 8-885,0-3 5,-4 12 369,3-6 0,-3 11-50,4-12 1,0 4-13,0-2 402,0-2 400,0 3-644,0 0 548,0-2-1605,0 2 1,0-4 0</inkml:trace>
  <inkml:trace contextRef="#ctx0" brushRef="#br0">3901 5987 8305,'-23'-4'1657,"8"-1"1619,-1-5-2087,5 1 1129,2 4-1306,4-4-1179,0 4 0,6-1-625,3 0 1,2 4-848,6-1 1,0 2-200,3 1-786,1 0 2624,2 0 0,5 8 0,1 2 0</inkml:trace>
  <inkml:trace contextRef="#ctx0" brushRef="#br0">3976 6303 8242,'-10'0'1552,"1"0"1,3-1-795,0-2 2,4 2 0,-4-3 49,3 4-130,2 0-201,-3 0-611,4-4 153,4 3 1,1-6 244,5 4-266,-1-5 1,4 3 310,-1-4-185,4-5 0,-1 4 41,4-2 1,-1-3-6,1 0 0,-1 0-184,1 0 578,0-1-296,-5 2 0,0-1 241,-5 3 1,-3 0 381,0-3 0,-4 7-301,2-2 1,-8 3-10,-2-2 1,-5 3-43,-2-1-560,-3 5 78,6-2 0,-8 4 122,2 0 1,2 4-465,-2 2 1,5 3-292,-1 0 1,2 3 441,4 1-1446,-2 3 1017,7-1 1,-3 4-190,4-1 0,1 1-292,2-1 0,2-2 491,4-1 1,5-3 18,1 0 0,3-2 288,0-4 1,4-2 58,0-4 0,3-1 277,-4-2 0,1-2 38,-3-5 0,-1-3 85,1-3 1,-1-2 121,-3-4 1,2 2 527,-5-1 1,4 2-88,-4 3 1,-4 3 1742,-5 4-1554,-2-1 397,-1 5-733,0 1 0,0 11-451,0 3 1,-3 4-202,0-1 1,0 3-477,3 0 1,0 1-818,0 2 1,1-1 67,2 1 1,2-3-2021,5-1 2031,3 1 1,3-1-1513,5 1 1912,3-5 0,8 1-264,2-5 819,7-3 0,1-4 0,5 0 0</inkml:trace>
  <inkml:trace contextRef="#ctx0" brushRef="#br0">5000 5894 8092,'-15'-15'1564,"-1"-1"74,3 3 0,2 1 1638,5 3-1638,-2 3 0,6 2 672,-5 4-1094,5 0 0,-2 2-1545,4 5 1,0 3 235,0 9 0,0 3-993,0 3 0,0 5 773,0 1 0,0 4-446,0-1 1,1 3-381,2 0 0,-2 1-500,2 3 1,-2-1-1,-1 6 1,0-4-1,0 4 1,-7-5 1114,-2-1 1,-6-5 523,3-1 0,-4-12 0,4-3 0,0-11 0,2-5 0,4-3-2,0-3 0,3-3 498,-3-7 1,4-1 644,-2-5 1,4 1 384,4-1 1,1-3-558,4 1 1,1-1 97,3 3 0,-3 0-479,3-3 1,-2 3 239,1 1 1,-1 0-301,1 6 0,-2-4-231,0 4 0,-1 0-129,0 6 0,4-1-121,-1 4 1,2 0-314,-2 3 0,-2 1 243,3 2 1,0 2 221,0 4 0,0 1-20,0-1 1,1 0-1657,5 1 1,-4-1 655,1 0 1,-2-3 415,2 1 0,0-5 105,-3 1 1,-1-2 230,-3-1 0,-2 0 753,-1 0 1,-4-1-437,1-2 0,-2 1 888,-1-5 1,-4 0-497,-2-5 1,-3 1 123,0-1 0,-4 2-252,-3 0 1,2 1-134,-2 0 1,4 0-507,-4 3 0,5-1-423,-2 4 0,0 0-1671,1 3 1726,-1 0 0,5 1-1144,2 2 1,1 3-1639,5 6 2724,5-1 1,4 6 0,5-2 0</inkml:trace>
  <inkml:trace contextRef="#ctx0" brushRef="#br0">5745 6182 8092,'5'-15'1047,"-2"-1"0,-2 5-360,-1-1 135,4 1 0,-3 2 47,2 0-132,-2-1 1,-1 1 402,0 0 1,-1 4-278,-2 1 0,1 0 194,-4 1-418,4 0 0,-6 3-193,1 0 0,2 0-298,-1 0-103,0 0 0,-3 1-102,-1 2 0,0 3-759,-3 7-690,3-3 1070,-7 8 0,6-4 196,-1 5 1,2 1-1198,4 1 0,-1-1 602,4 2 0,0-6 0,3 0 1,0-4-156,0 4 0,1-5 423,2 1 0,3-5 373,7-4 1,-2-2-58,4-1 1,1 0 375,3 0 0,-4-3 1,0-1 526,-2-2 0,-1 3-393,-2-3 483,-1 4-399,-4-2 144,4 4 507,-8 0-214,3 0-494,-4 4 0,0 1-208,0 4-1022,0 1 490,0-5 270,0 3-122,0-3 0,0 2-85,0-1 708,0-4 1,0 1 213,0-6-423,0-2 0,1-9 451,2-1 0,-2-1-197,2-2 0,1 1 1,0-5 125,1 3 1,1 0 111,0 0-112,2 1-312,-3-1 1,5 5 368,-1 1-368,0 7 0,-3-1 271,1 4-176,-1 0-490,3 7 216,-4 1 1,3 5 174,-5 3 1,1 0-1007,-1 3 1,-2 1 453,2-1 1,-2 0-1246,-1 0 1,0 1-16,0-1 1,3-2 328,0 2 1,3-5 507,-2 2 0,3-3 802,-1-1 0,6 1 0,3-1 0</inkml:trace>
  <inkml:trace contextRef="#ctx0" brushRef="#br0">6220 6136 8092,'0'-10'0,"0"-3"3249,0 3-2131,0-4 1,-4 4-445,-3-2 1,2 1 162,-1-1 0,-1 2 801,-6 4 0,3 1 0,-2 2 0,0 2-865,0-2 0,1 2-964,-1 1 0,6 1-648,3 2 1,-1-1-248,0 4 0,1 1 0,4 5 657,2 0 0,0 5-771,3-2 0,0 3 436,3 1 0,-3-1 352,1 1 1,-5-2 458,1-1-52,-2 1 1,-1-2-213,0 4 1,0-2-215,0-1 136,0 1 13,-4-2 0,-1-1-492,-5-1 327,1-3-653,4-1 0,-4-2-11,3-1 283,2-4 828,0 2 0,4-8 0,0-1 0</inkml:trace>
  <inkml:trace contextRef="#ctx0" brushRef="#br0">6294 6117 8092,'0'-6'1638,"0"0"0,0 0-106,0-4-1010,0 5 118,0 1 1587,0 0-644,0 3-724,0-3-624,0 12-396,0-2 0,3 12 73,0-3 324,0 3-1369,-3 0 896,0 5 1,1-3-194,3 2 0,-2 0-1444,4 0 871,-4-4 491,6-1 0,-4-3-198,3 1 287,1-1 246,-3-5 0,1-3-74,0 0 1,-2-4 680,2 2 0,-1-8 51,1-2 0,1-3 372,-4-3 1,4-3 1208,-4-4-1386,0 5 1,-3-3 112,0 5 101,4 0-479,-3 2 1,3 1 334,-4 0-363,0-1-147,0 5-1708,0 1 158,0 4 1,3 1 852,0 2-740,5 2 696,-3 5 1,4-1-44,0 0 9,1-4 219,-1 4 0,3-4 74,1 4 1,-1-3 37,-2 1 1,0-5 194,2 1-14,-1 2 0,2-4 543,-4 2 1,1-2-404,-1-1 1,-1-4 984,-1-2 1,-3-2-222,-4-2 1,0 1 54,0 0 1,0-1-468,0 1 1,-3 0-165,-1-1 0,0 2-357,1 2-69,2-2-291,-3 2 1,4 0-138,0 0 1,1 4 274,2-1 1,2 2-320,5 1 334,-1 0 0,3 0 32,1 0 0,3 0 71,0 0-40,2 0 305,0 0-84,1-4 1,-2-2 1177,-1-3-550,-3 0-353,-3 0-63,-1-1 1000,0 1 0,-4 0-47,-1-1-709,-3 1 1,-6 0 448,-1-1-419,-2 5-450,-1 1 1,-4 4-107,1 0 0,-2 0-841,2 0 549,2 4 112,-4 1 0,5 6-171,0 1 0,2 0 293,1 3 1,4 0-1430,-1 0 0,2 3 335,1-3 1,1 0 241,2 0 0,2-3 573,5 0 0,3-2 121,2 0 0,3-5 320,1-2 0,-1-2-117,1-1 1,4-5 13,2-5 0,1-1 153,2-8 0,-3 3 286,0-6 1,-4 2 998,0 2 0,-2-3-632,-3 3 0,-3 1 2424,-4 8-1499,-4-1-552,4 5-340,-8 1-910,-1 16 0,-1-3 162,-2 9 1,2-4-529,1 1 0,1-2-550,2 2 0,2 1-604,4 2 1,4 0-1639,-1-2 2184,9 1 1,-1-2 0,11 1 491,4-3 0,5-1 0,2-7 0</inkml:trace>
  <inkml:trace contextRef="#ctx0" brushRef="#br0">8184 6080 8092,'4'-9'498,"2"-1"0,0 0-64,0-2 0,-4 1 494,1-1 0,1 1-332,-1 2 1,0 0 755,-3 0 1,-1-1-368,-2 1 0,0 1-234,-6 1 1,1 0 0,-9 3-156,-3-1 1,2 3-301,-4-1 0,-2 6-235,-1 3-2,-1 2-382,2 2-835,1 3 899,4-3 0,2 8-1773,1-2 1335,3 1 0,8-2-180,2-3 1,4 1-1180,5 0 1616,0-1 1,13-3 184,-1-3 179,5-2 1,6-4 367,2 0 0,1 0-309,2 0 1,-2 0 224,-4 0 0,-4 0-252,-2 0 1,-4 0 1088,-2 0 0,-7 7-126,-6 2 1,-2 8-116,-1 2 1,-8 4-1,-4 8-441,-5 4 1,-5 1-113,1 1 0,-1 1-943,3 3 0,1-4 18,-1 0 0,5-4-555,1-5 1,3 0-665,1 0 1255,3-4 1,2-4-286,4-5-1359,0-4 965,4-1 570,2-2 747,3-7 0,4-1 0,2-5 0</inkml:trace>
  <inkml:trace contextRef="#ctx0" brushRef="#br0">8473 6089 8092,'0'-13'3010,"0"3"-959,0-8-1019,0 8 2244,0-4-708,0 9-1133,0 1-1004,0 4 0,-3 4-460,0 2 40,-5 7 1,6 2-449,-4 7 1,4 2 0,-1 4 431,2-1 1,1 0-1282,0-2 1,1-1 123,2-2 1,2-6-265,5 3 1,-1-4 798,0 1 450,5-3 0,-3-7 38,5-3 1,-1-3 167,4-3 0,-4-4-271,1-5 909,-5-7 0,6 0-405,-5-3 1783,0-2-1453,-6 4 0,1 1 0,-4 4 1611,-1 2-705,-1 0-1277,-1 4 0,-1 4-33,-2 2 0,2 3-386,-2 3 0,1 5-231,-1 5 1,2 3 391,-2 0 0,3 1-767,3 2 1,-1-4-108,4 1 1,1-5-220,6 2 0,1-3 503,5-1 1,0 0 360,3-3 0,-1-3 15,4-6 1,-1-2 448,4-5 0,-3-3 114,0-3 0,-5-4-334,-2-2 0,0-1 922,-6 2 1,0 1-395,-6-2 0,-2 3 771,-4 0 0,-4 4-537,-2 3 1,-3 3 54,0 3 0,-1 1-336,-3 5 0,2 0-417,-5 0 1,4 8-377,-4 1 1,5 6 345,-1 1 0,-2 2-274,2 0 0,2 1 237,4-1 0,4 0-1337,-1-2 1,-1 1 559,1-1 1,4 0-295,5 0 1,7-3 461,2-4 1,3-3 328,0-3 0,4-2 378,0-1 1,3-5 0,-3-5-250,2-4 0,-2-4 460,3 0 1,-5-4-153,2 0 1,1 0 88,-1 4 1,-2 0 345,-4 3 1,0 2-233,-3 7 0,-1-1 177,-3 4-294,1 0 1,-4 8 108,0 4 0,-4 5-76,1 4 1,-2 2-50,-1 2 1,0-2-13,0 5 1,-3-3-79,0 3 1,-4-2 67,1 2 1,-6-2-8,0-4 0,-4-1 40,4 1 1,-5-2 184,2-1 0,-2-4-140,2-5 1,-2 0 187,5-4-2127,-5 0 841,7-3 0,1-4 0,6-2-799,2-3 1,2-3-1,2 0 1,6-6 1203,6-1 0,7-3 1,2-6-1</inkml:trace>
  <inkml:trace contextRef="#ctx0" brushRef="#br0">9665 5773 8092,'-10'-19'0,"4"6"3276,0 3 0,4 1-1638,-6 8 0,2 5 0,-3 9 0,0 4-70,-1 5 1,1 3-1790,0 6 1,1 2 187,1 4 0,-1 0-1360,2 1 1,1-1 927,-1 0 1,2 3-914,-2 1 0,4-1-154,-1-3 1,1 1-108,-1-1 1,1-1-1,-4-2 1,-1-6 1638,-2-6 0,-1-3 0,-3-2 0,-2-5 0,-3-3 0</inkml:trace>
  <inkml:trace contextRef="#ctx0" brushRef="#br0">9404 6350 8092,'-5'-13'0,"1"-2"1291,4-4-804,0-3 1,4 2 651,2-2 0,3 3-495,4 0 0,1 0 635,5 1 0,-1 3-593,1 3 0,3 2 598,0 0 1,-1 2-613,-2 2 0,-1 2 113,1 4 1,-3 1-249,-1 2 0,0 2-86,0 4 0,-2 2-181,-7 1 0,1-1-5,-4 5 1,0-1-321,-3 4 0,0 1 116,0 1 0,-3-1-825,0 2 0,-4-3 385,1 0 1,0 0-1261,0-1 1,3 0-1,-3-3 1,4 2-1,-1-5 1,1 1-1639,-1-4 2759,1-4 1,-6 4 0,3-4 0</inkml:trace>
  <inkml:trace contextRef="#ctx0" brushRef="#br0">9851 5866 8092,'0'-19'0,"0"4"0,0-1 1418,0 5-891,4-3 1,-2 6 247,4 2-1173,1 2 391,2 4 1,3 2-1693,1 4 1129,3 0 1,-4 16-50,3 0 0,-4 4 271,2 1 1,-4 2 267,-3 2 0,-1-2-1,-5 2 0,0 2 694,0-2 0,-1 0-415,-3-3 0,-2-1 1158,-6 1 0,1-3-548,-1 0 1,3-4-278,3 0 1,1-1-862,5-1 0,0-2 257,0-1 0,6-3-80,3-3 1,4-5 131,6-2 1,1-2-524,1-1 0,2-1 193,2-2 1,-2-5-95,-5-5 1,-3 0 245,-3 0 1,-3 0 487,-2-3 1,-4-1 1146,-6 1 0,-2-5-711,-5 0 1,1-2 499,0 1 1,-1 3-555,1-3 0,3 1-255,0-1 1,3 6-141,0-3 0,2 7 113,1-1 1,3 3-73,1 1 0,3 4 119,-1 2 0,2 1-173,2 2 1,-4 5-13,0 1 0,-1 5-216,1 2 1,2 3 148,-5 0 0,0 2-164,-3 4 0,1-1 53,2 4 0,-2-5-1016,2 2 1,-2 1 12,-1-2 0,1 1-361,2-3 0,-2-5-281,2-1 725,3 1 965,-1-3 0,4-3-188,0-8 1,1-4 638,-1-6 0,0-4-446,1-5 1,0 0 377,2-6 0,-1 3 162,1-3 1,2 5 384,-2-2 1,0 0 69,-2 3 0,-1 0 77,0 6 177,1 1-918,-1 7 0,-4 2-180,-2 6 0,-2 3-103,-1 6 0,0 3-249,0 4 1,-1 0-380,-2 3 0,2-2-546,-2 1 1,2-1-637,1-1 1,0-1-1,0 1 1,0-2-1,0-1 1,5 0-1,4-3 1,2-2-1,4-5 1,5-1 1533,5-5 0,6 0 0,2 0 0</inkml:trace>
  <inkml:trace contextRef="#ctx0" brushRef="#br0">10810 6154 8092,'0'-18'0,"1"-4"0,2 0 3276,-2 1-1782,3 6 0,-5-1-208,-2 3 1990,-2-3-1703,-9 5 1,4-1 929,-2 6-1780,-3-3 0,1 8-158,-5-2 0,4 2-260,-1 1 0,6 1-1133,0 2 1,2 6 592,5 3 0,0 5-1261,3-2 0,1 3 991,2 0 1,3 5-1135,7 2 1,-2-2 561,5-2 0,-4 2 524,4-1 0,-2 1 421,2-2 1,0-1-45,-4 2 0,1-3 743,-4 0 0,-1-3-450,-1-1 1,-3 0 1497,-4 0 0,-4-2-685,-3-7 0,-5 1 708,-3-4 0,-6 0-672,-1-3 1,0 0-1097,4 0 0,0 0-1509,3 0 1,1-1-1639,5-2 0,4 2 3181,1-3 0,4 0 0,0-1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5568 5987 8136,'1'-14'799,"2"-1"839,3-3 0,8 5-1361,4 4-263,13-1 0,10 9-359,-16-1 1,2 1-1,6 2 1,1 1 329,5 1 1,2 0-1,4 0 1,0-1-303,6-1 1,1 1-1,-2-2 1,1 1 293,-14-1 1,0 0-1,1 0 1,-1 0 0,0-1-1,0 1 87,1-1 1,0 0 0,0 0-1,1 0 1,-1 0 0,0 0 20,3 0 0,-1-2 0,0 1 0,-2 1 0,0 1 0,0-1-327,0 0 1,1 0-1,-1 0 1,-2 0-1,1-1 1,-1 1-284,15-1 0,0 1 0,-1-1 1,-1 1-56,2 1 0,-2 0 1,-7-2-1,-2 1 492,0-1 1,-2 1 0,-3-1 0,-2-1 103,-1 2 0,-2-1 0,0 2 1,-1-2 176,-2-1 0,-1 0 0,20 0 740,-9-3 0,-2 1-426,-7-2 1,1-1 616,-7 2 1,-2 1-728,-4-2 1,-3 5 550,-3-1 1,-4-1-975,0 1 0,-4-4 319,1 1 0,-2-3-461,-1 0 1,0-1 61,0-3 0,-4-1-295,-2-5 1,1-4 102,-2-1 0,4-7 41,-3-4 1,4-5-69,-1-3 1,2-7-110,1-3 1,0 22 0,0-2 428,0-2 1,0-1 0,0-1 0,0 0-1214,0-1 1,0-1 1362,2-1 1,0 0-111,-2 0 1,1 0 0,3-1-1,-1 0 42,-1 0 0,-1 1 0,1 3 0,0 0-11,-2 4 1,0 1 0,0 2-1,0 0 392,0-23 0,-5 2-268,-1 7 0,-5 5 6,-2 11 1,-4 4 131,-2 3 1,0 1-538,-6 1 0,-1 4 42,-5-1 0,-3 5 630,-7-2 0,-5 3-636,20 5 0,-1 1 0,-2 1 0,-1 1-148,-1 0 1,0 0-1,-5 0 1,0 0 144,-3 1 0,0-1 0,-3 0 0,-1 1 70,0 1 0,-1 0 0,-1 0 0,-1 0-241,1 0 1,0 0 0,-3 0 0,0 0 317,-1 0 1,-1 0 0,-2 0 0,-1 0 99,0 0 0,1 0 1,-1 0-1,0 0-26,2 0 0,0 0 0,1 1 0,0 1 79,1-1 1,-1 1 0,1 3 0,1 0-20,0-3 1,0 2 131,1 3 0,2 0-150,4-4 0,2 1 1,0 2-1,0 2 29,3-2 1,1 0-1,-1 0 1,2-1-185,2 1 0,2 0 0,0 1 0,3 0 36,-17 5 1,4 4 251,6-4 1,4 4-165,8-4 0,2 6 380,11 0 0,-2 6-605,4 7 0,3 6 125,1 7 1,2 3 313,1 6 1,2-25 0,0 1-205,1 3 1,0 1-1,1 1 1,1 0-41,-1 0 1,1 1 0,0 0 0,-1 1 60,1-2 1,0 0-1,-1 2 1,1 0-26,0-2 1,-1 0 0,1-1 0,-1 0-21,-1-3 1,0-1 0,1 0-1,0-1 255,2 19 0,-1 1-145,2-4 1,-4-7-141,3-3 1,-3-5-148,3-4 0,-2 1-792,6-5 0,-2 1 927,8-3 0,-1-4 0,6 1 0,4 0 0,4 2 0</inkml:trace>
  <inkml:trace contextRef="#ctx0" brushRef="#br0">2840 9469 8376,'-7'-35'0,"-3"4"0,0 5 0,4 11 1810,-3 1-773,4 9 324,0 1-804,-3 8 0,3 9 16,-5 9 1,1 9 171,0 6-1832,-1 9 1195,1 6 0,4-24 1,1 1-52,-1 0 1,0 0 74,1 0 0,-1-1-682,0 2 1,1 0 435,1 0 0,1 0 0,-2-1 0,0 0-181,3 2 0,-1 0 0,1-2 0,-1-1 9,2 0 1,0 0 0,0 23-1140,0-8 1,3-5 514,0-7 0,5-3-148,-2-4 1,5-3 1057,2-9 0,0 0 0,0-9 0,1 0 0</inkml:trace>
  <inkml:trace contextRef="#ctx0" brushRef="#br0">3138 9823 8376,'0'-14'0,"-4"4"0,-3-2 0,-1 2 0,-1 4 0,0 2 749,-1 4 1,-2 0 888,-1 0 0,-3 4-691,0 2 0,0 4-326,0 2 0,0 0-453,3 3 1,-2 1-779,2 2 0,1 4-237,3 0 0,0-1 679,3-2-887,-2 4 0,7-4 86,-2 3 488,2-2 1,5-5-192,2 1 0,2-5-7,2 2 347,3-7 133,-3-2 1,7-4 199,-5 0-26,5 0 0,-7-1 316,3-2 1,0-2-283,0-5 0,-1 2 604,-3 2 1,0-2-37,-3 1-292,2 3 1,-6-3 93,4 4-454,-4 0-161,3 3 0,-2 4-387,0 2 1,1-1-223,-1 2 0,2-4 845,4 3 0,1-4 0,-1 2 0</inkml:trace>
  <inkml:trace contextRef="#ctx0" brushRef="#br0">3333 9935 8376,'-6'-9'0,"0"3"1808,0-2-1094,-4 3 0,1-1 1789,0-1-1838,-1 5 0,1-5-69,0 4 0,3 0 237,-1 3-1813,5 0 791,-2 0 1,5 4 38,2 2 1,2 2-673,5 2 0,-1-1 393,0 0 0,1 4-140,-1-1 1,0 4 116,1-4 1,-4 5 334,0-2 1,-4 2-79,1-2 1,-2 3 436,-1-3 0,-1 3-131,-2 1 0,1-2-337,-4-1 1,1-3-959,-2-4 501,-1-3-435,7-2 1,1-13 1117,6-3 0,7-13 0,1-4 0</inkml:trace>
  <inkml:trace contextRef="#ctx0" brushRef="#br0">3538 9609 8376,'0'-10'2048,"0"1"-536,0 4-669,0-3 553,0 7-334,0-3-532,0 12 0,0-1-1,0 9-199,0 3-422,0 5 1,0 5-672,0 2-1477,0-2 1601,0 7 1,0-4 80,0 2 0,3 3-299,0-3 1,5-1 36,-2 1 1,-1-2 819,1-1 0,-4 0 0,2-7 0</inkml:trace>
  <inkml:trace contextRef="#ctx0" brushRef="#br0">3473 9972 8376,'-4'-19'353,"3"4"45,-2-1 0,3 1-175,3-4 0,-1 5 320,4 1-986,4-1 277,1 3 0,6-5 58,-1 3-1485,1 1 343,6 3 700,1-1 124,8 1 426,5 4 0,2-3 0,2 2 0</inkml:trace>
  <inkml:trace contextRef="#ctx0" brushRef="#br0">4022 9916 8376,'0'19'-348,"0"3"146,0-2 0,0 4 150,0-2 1,0-3 128,0 3 1,0-2 27,0-2 0,0-3 515,0-3-788,0-1 3,0-2 181,0-4 239,4-1-248,-3-4 0,4-1 112,-5-2 1,0-3 175,0-7 1,3 1-120,0-7 1,1 2 75,-1-8 1,-1 1-142,4-1 720,1-2-298,2 4 0,-2-5 616,2 0-708,-1 4 184,5 1 0,-1 5 257,1-1 0,3 1-52,0 3-420,2 1 0,-3 9 127,1 2-387,-1 2 1,1 2-63,-1 2 1,-4 7 31,-2 5-60,0 3 0,-5 1 237,2 3 0,-1-2-33,-5 1 1,3 2-1904,0-1 1,0 0 166,-3-4 0,0 3-167,0-2 1,0 1 285,0-4 0,4-3-385,2 0 1738,3-3 0,0-1 0,0 1 0</inkml:trace>
  <inkml:trace contextRef="#ctx0" brushRef="#br0">4553 9870 8376,'-4'-10'1638,"3"1"0,-6 0-1015,3-1 1,-2 1-312,3 0 1,-3-1 1030,3 1 1,-4 1-585,0 2 1,2-2-12,-1 5 1,3-1-448,-3 1 1,3 2 39,-4-2 0,1 6-632,-3 3 0,3 2 311,-1 2 0,4 3-1016,-3 3 498,4 1-147,-6-2 376,7 2 0,-4-1-144,2 6-203,1-3 1,-2 1-96,4-5 271,0 1-902,0-2 314,0 4 116,0-8 0,1 3 338,2-7 1,3-2-87,3-4 1,1-1 202,3-2 1,0-6 129,3-7 1,1 2 326,-1-2 0,0 5 0,0-2 0,-3 4 0,-3 3 324,-1 3 0,-3 2-259,0 1 0,-4 1 1055,2 2-679,-3 2 0,-1 5-127,0 3 0,0-2 120,0 5-896,0-5 368,0 7 1,0-7 214,0 5 1,0-8-195,0 1-97,0-2 149,0-1 353,0-2 1,1-5-104,2-2 1,-2-6 380,2-3 0,1-4-234,-1 4 1,1-5 289,-1 2 0,-1-3-212,5 0 1,-4 2 0,2 2 164,-1 0 1,2-1 48,-3 2-165,5 1-107,-7 7-336,7-4 150,-3 8-189,0-3 0,2 8-428,-3 3-163,-1 1 0,0 4 1,0 1 323,-1-2 0,0 2-504,1 0 1,-2-1-191,2-2-19,2-1 928,-4 0 1,5 0-272,-3-3 1968,-2-2-968,3-4 1416,-4 0-1420,0-4 1,0 2-233,0-5 0,0 4-681,0-3 1,1 3 241,2-3 1,-1 4-227,4-1 159,-4-3-245,7 5 1,-4-6-341,4 4 0,0-3-365,1 3 674,3 0 194,-2-1 0,3 1 25,-2-3-52,-1 4 1,5-3 187,-3 2 1,-1 1 532,-2-4 1,1 3-4,-2-4 0,2 4-124,-8-3 1460,4 4-1197,-6-2 1,3 3-73,-4-2 0,-1 2-104,-2-2 0,-2 2-26,-5 1-435,1 4 65,0 1-588,0 4 429,3 0 0,-1 4 156,4-1 0,-1 1-839,1-4 0,2 3 358,-2 1 1,6-1-332,3-2 0,3-2-24,4-2-1993,1 2 1741,5-3 0,4 1-2318,1-3 1046,12-2 2011,2-1 1,12-4 0,2-2 0</inkml:trace>
  <inkml:trace contextRef="#ctx0" brushRef="#br0">2616 10130 8157,'-23'-5'344,"1"-3"-64,6 2 1,7-3-356,6 0 782,2 0-514,9 3 1,7-2 528,9 2-497,12 2 0,5-4-426,-14 4 0,2 1 0,1-1 0,1 0 220,7-1 0,2 1 1,3-1-1,1-1 128,-9 2 1,0 0 0,1 0 0,3 0 0,0 1-1,2 0 115,4-1 1,1 0 0,-1-1 0,0 1-1,-1-1 1,1 1-437,2 0 0,1 0 0,0-1 0,-2 1 0,0-1 0,-1 1 297,1 0 0,-1-1 1,1 2-1,-1-1 1,1 1-1,-2-1 13,-1 0 1,0 0-1,-1 0 1,-2-1-1,-1 1 1,0-1-314,13-1 1,-2 0 0,-3 0 0,-1 0 282,-3 1 1,-2 0 0,-4 1-1,-1 0-42,-4 1 1,-2 0 0,19-5-166,-12 5 1,-9-1-1,-1 2-114,-3-1 0,-6 0-1424,-6 3 1,-5 0 1613,-1 0-3252,-4 0 3639,3 4 1,-18 1-1,-2 5 1</inkml:trace>
  <inkml:trace contextRef="#ctx0" brushRef="#br0">5149 9106 8264,'0'-24'0,"0"-3"1638,-4 8 0,2-4 532,-5 4-823,1 1 282,-3 3-689,0 2 112,-1 3-632,1 5 0,-1-2 235,-3 4-42,3 0-273,-4 3 1,5 5 160,0 4-1059,-5 5 406,4 8-1555,-3 2 1489,3 8 0,4 2 290,0 7-497,0-3 1,1 3-701,1-3 0,3-1 290,1 0 0,0 0 0,0 1 107,0-1 0,3-4-1314,1-2 613,3-2-521,-6 3 1273,3-7 0,-4 2 677,0-9 0,0-2 0,0-3 0,0-2 0,0-4 0</inkml:trace>
  <inkml:trace contextRef="#ctx0" brushRef="#br0">4870 9488 8264,'0'-19'827,"4"1"0,1-1-97,4 0 0,1 4 54,-1-1 0,3 5 405,1-2 1,0 4-541,0 3 1,-3 2 480,2 4 1,2 0-517,-2 0 0,1 1-334,-4 2 0,0 2-131,0 4 1,0 4-196,-3-1 0,2 5 255,-2-2 0,0 3-1705,0 1 1090,0-5 0,0 4-2871,0-3 1961,1 3 0,-1-3-32,0 1 0,-1-5-1273,1 2 2621,-1-7 0,-1 2 0,1-3 0</inkml:trace>
  <inkml:trace contextRef="#ctx0" brushRef="#br0">5130 9246 8264,'-4'-5'683,"3"-1"-76,-2 3-423,2 2-803,1-3 430,4 16 1,1-2-673,5 12 0,-1-4 861,0 7 0,5 0 0,0 3 0</inkml:trace>
  <inkml:trace contextRef="#ctx0" brushRef="#br0">5270 9441 8264,'0'-13'350,"0"-1"478,0-1-287,0-3-288,0 8 348,4-8 1,-2 8 107,4-2-32,1 1-297,-2 6 0,3-3 160,-2 2 1,4 1-147,2 2 0,-2-1-300,3 1 0,-3 0 285,-1 3-500,1 0 0,-1 3 181,0 0 1,-2 1-474,-1-1 1,-3 2-403,3 1 274,-4 2 1,5-3 219,-4 4 1,1-2 27,-4-1 0,0 0 302,0 3 0,0 1-256,0-1 316,0 0 1,0 1-75,0-1 1,0 0 68,0 1 1,0-1 4,0 0 0,0 1-30,0-1-148,0 0 1,-4 0 93,1 1 0,-1-2-606,1-2 1,2 3 244,-2-3 0,-1-1-2164,1 1 2540,0-4 0,-2 6 0,0-2 0</inkml:trace>
  <inkml:trace contextRef="#ctx0" brushRef="#br0">5559 9106 8264,'4'-19'984,"-3"5"1453,2 1-1411,-2 3 1,0 2 1953,2 2-1989,-2 2 0,3 6-554,-4 4 1,1 1 0,1 10-75,1 2 0,1 1-983,-4 5 513,4 0 0,-3 4-1057,2 2 1,1-2 921,-1 2 1,1-2 0,-2 0-2802,1 2 1457,5-2-1691,-7 3 2220,7-4 0,-6-4-99,4 1 1156,-4-8 0,2 9 0,-4-7 0</inkml:trace>
  <inkml:trace contextRef="#ctx0" brushRef="#br0">5531 9339 9694,'0'-10'1985,"1"1"-1035,2 0 1,-1 3-334,4-1 0,-3 1-61,3-3 0,4 3-330,2 0 0,6 0-13,0 0 0,5-2-1417,5 2 0,8 0 920,5 0 1,-16 5-1,2-1-1355,2-1 1,1 0 1314,3 0 1,2 0 0,5-4-1,2 0 1,3 0 0,0 0 0</inkml:trace>
  <inkml:trace contextRef="#ctx0" brushRef="#br0">8780 9134 8264,'-4'-19'1638,"-1"1"0,0 6-477,2 3 74,2 6-10,1-1-640,-5 8-271,4 5 1,-4 11-24,2 8 0,-3 8-22,-7 7 0,2 4-541,-4 3 0,7-23 0,1 2 345,-1 1 1,1 2-1,-2 0 1,0 1-525,1 1 0,0 0 1,2-3-1,-1 0 275,1 0 0,0 0 0,0-2 1,1-1-816,0-1 1,1-1 0,-2 26-449,0-3 1,0-9 147,0-3 0,2-6 185,4-3 1106,0-9 0,0 4 0,0-10 0,0-3 0</inkml:trace>
  <inkml:trace contextRef="#ctx0" brushRef="#br0">9013 9721 8264,'0'-19'2393,"0"4"-2000,0-2-164,0 6 0,0-5 498,0 4-97,0-1 0,-4 4 598,-2-1 1,-3 5 206,0 2-983,0 2 1,-2 1-431,-1 0 1,1 1 41,-5 2 1,4 2-714,-4 5 1,4 3 526,-4 3 1,5 1-301,-2 2 0,3 0 136,1-1 0,-1 1-735,1-1 1,3 3 263,0-2 0,4 1 116,-2-4 1,3-3-341,1 0 673,0 1 1,1-6 278,3 1 1,1-6-182,4 0 0,5-5 399,1-1 0,0-4-181,0 0 0,1-4 223,2-1 0,-2-1 644,-1 4 0,-4 3-445,-2 0 1,0 2 672,-3-2-727,-1 4 0,-1-3-1087,-4 2 650,0 2 1,0-2-1859,0 6 1076,4 2 0,-2 3-319,4-2 1,1 2 654,6-5 1,1 3 506,5-3 0,-1 0 0,1-3 0</inkml:trace>
  <inkml:trace contextRef="#ctx0" brushRef="#br0">9311 9693 8264,'3'-15'1638,"0"3"0,0 1-803,-3 2 0,-1 3 92,-2 0 1,1 4 91,-4-2 0,-1 0-428,-6 1 1,3 0 57,-3 3 1,0 3-193,0 0 0,1 5-940,3-2 0,3 2 51,-1 1 1,5 1-215,-1-1 1,2 3-206,1 1 0,1 2 388,2-2 1,2 3 59,5 0 1,-4-3-36,0 0 1,-4 0 635,1 0 0,1 0-235,0-1 0,-1 2 353,-3 1 1,-4 2-875,-3-5 1,-4 2 203,-1-2 0,-1-5-2923,4 3 1458,-1-7 1819,1 1 0,4-16 0,1-4 0</inkml:trace>
  <inkml:trace contextRef="#ctx0" brushRef="#br0">9488 9311 8264,'0'-19'1638,"0"5"0,3 0 77,0 5 954,0 4-1258,-3 1-402,0 12 0,0 3-372,0 11 0,-3 2-456,0 4 1,-3 4-667,3 2 1,-1 2 399,4 1 1,0 1-1174,0-1 1,0 0 625,0 0 1,0 1-853,0-1 1,5-1 614,1-2 0,-1-6-7,1-6 1,0-3 55,4-4 1,-4-1-1103,0-5 1922,-4-4 0,2-1 0,-4-4 0</inkml:trace>
  <inkml:trace contextRef="#ctx0" brushRef="#br0">9320 9609 8264,'-5'-10'2660,"-3"-3"-1687,7 3 1,-2-4 219,6 5 1,3 0-546,6-1 0,4 0-284,6-2 0,4 0-112,5-3 1,8 3-537,-2 0 1,7-2-135,3 2 0,-20 6 1,1 0 124,3 1 1,0 0 0,0 1 0,0-1-1347,2 0 1,-1 1 1189,0-1 1,-1 0-1,6 1 1,0-1-1,-2 0 1,0 1 0</inkml:trace>
  <inkml:trace contextRef="#ctx0" brushRef="#br0">12318 10056 8264,'-9'9'0,"0"-4"920,-1-2-123,5-2-316,1-1-302,0-4 1,3-2 287,-2-6 1,3-3-111,3-4 0,-2-3 125,2-3 1,2-7-93,1-5 1,0-6-275,0-7 0,-3 23 0,0-1 74,1-3 1,1 0 0,0-1 0,0-1-306,-1 1 0,1-1 0,1 1 0,1 0 250,1 1 1,0 0-1,2 2 1,2 0 32,-1 4 1,2 0-1,14-15 71,1 12 1,3 10 0,0 8 126,-1 6-267,-5 3 0,-2 6 154,-4 5 0,-5 4-379,-2 8 1,-5 1 80,-4 1 1,-2 3 0,-1-2-13,0 2 0,-4 1-583,-3 0 283,-5 0 220,-2 0 0,-6-3-73,-2-1 0,-2-2 79,-4 3 1,-3-9 535,0 0-72,-4-1 903,6-8-583,-3 5-648,4-7 582,9 0 390,1 0-672,13-5 0,5 4 1,7 1-42,4 0 1,7 4-240,4 1 196,4-1 0,-4 5 152,3-1 0,-1-3-531,-2 3 1,-3 0-472,3 0 0,-2 2 23,-2-3-2001,1 5 1661,0-7 0,-2 4-693,-1-5 1,1 0 189,-1 1 0,1-1-584,2 0 2033,-5-3 0,8-2 0,-2-4 0</inkml:trace>
  <inkml:trace contextRef="#ctx0" brushRef="#br0">13091 9404 8264,'5'-49'815,"-2"3"1,-2 5 822,-1 10 0,3 7 1638,1 2-1571,-1 2-839,1 10 1589,-3 2-1561,3 8 0,-4 2-111,0 4 1,-3 2-305,0 11 1,-4 2-422,0 11 0,-1 5 84,-1 6 1,-1 3-1375,1 0 1,1 1 295,2-1 0,-3 1-144,3-1 0,-1-2 0,0-2-489,0 0 1,5-2 389,-1-3 1,2-2-246,1-3 1,0-6 523,0-7-1004,0-4 1166,4-6 1,-2-5 877,5-4 0,3-8 1,5-3-1</inkml:trace>
  <inkml:trace contextRef="#ctx0" brushRef="#br0">13184 9311 8264,'0'-52'0,"3"7"758,0 7 0,4 6 880,-4 7 0,3 10 70,-3 6-1325,0 6 1,-3 4 776,0 8 1,-1 6 2115,-2 10-1429,-2 0-1846,-5 11 392,5 2 0,-3 4-561,2 4 0,-2 4-116,-2 0 0,5-1-1158,2-2 0,-1-1 986,1-3 0,0 5-1183,3-5 1,0 0-1,0-5 1,3-5-1,0-2 1,0-6 245,-3-4 0,-1-5 451,-2-4 942,-7-5 0,0 1 0,-3-3 0</inkml:trace>
  <inkml:trace contextRef="#ctx0" brushRef="#br0">12886 9581 8264,'-5'-19'1585,"1"1"-881,4-1 1,4 1-241,2 3 0,7-2 471,2 5 0,6 0-331,1 2 1,7 1 120,-1 0 1,6-1-254,0 1 1,6 3-649,4 0 1,0 3-254,0 0 1,-2 2-479,-2 1 0,-6 1-732,1 2 1,-11 1 478,-5 5 1,-6-2-723,-6 6 1882,-7 1 0,-14 5 0,-5 4 0</inkml:trace>
  <inkml:trace contextRef="#ctx0" brushRef="#br0">12793 9776 8264,'-19'5'1638,"5"-4"0,5 4 0,6-2 0,4-2-18,5 2 1,8-2-739,11-1 1,6-1 213,3-2 1,7-2-520,2-5 0,4 1-624,2 0 0,-23 2 1,0 0-570,2 0 0,0-1 1,2 0-1,1 1 413,1 0 0,1-1 0,0 1 0,-1-1-441,3 1 0,-1-1 0,-3 0 0,1 0 644,-1 3 0,0 1 0,-2-2 0,0 0 0,0 2 0,1 0 0,-2 0 0,1 0 0,-1 0 0,-1 1 0</inkml:trace>
  <inkml:trace contextRef="#ctx0" brushRef="#br0">16899 9302 8264,'-9'-15'0,"3"0"443,-1 5 1,2-1 559,-1 5 1,-2 2-223,2 0 0,-4 3 587,-2 1 0,-3 1-26,-3 3-938,-5 1 0,1 8 126,-6 3 0,2 1-168,-5 2 1,-1 4-458,1 1 0,0 4-56,3 3 1,4-1 234,-1 5 1,4-2 101,-1 1 1,8-2-547,5-4 0,3-1-179,6-2 0,1 0-360,2-3 1,5 0-375,7-4 0,6-2 517,10-1 1,3-4-135,6-2 0,4-4 33,6-5 1,0-4 534,-24 1 0,1 0 0,1-1 0,1-1 104,-3-1 1,1-1 0,-1 0 0,0-1-318,21-14 0,-1-2 535,-3-4 0,-19 14 0,0-1 0,17-16 0,-6-3 0,-6-2 0</inkml:trace>
  <inkml:trace contextRef="#ctx0" brushRef="#br0">17355 9236 8264,'0'-28'0,"-4"0"1223,-2 1 1,1 3-280,-1 2 1,3 3-89,-4 4 0,4 2 2047,-3 7-2132,0 2 0,-3 6 122,-1 4 0,1 5-332,0 7 1,-1 6-318,1 4 1,-1 4 8,-3 5 0,3 4-458,-3-1 1,0 5-209,1-2 0,-1-2-455,4 0 1,3 0-772,-1 0 1,4-1 20,-3-3 1,4-4-22,-1-2 1,2-2 684,1-1 0,4-3-614,2 0 1568,3-9 0,-1 3 0,-2-7 0,-2 3 0</inkml:trace>
  <inkml:trace contextRef="#ctx0" brushRef="#br0">17486 9599 8264,'4'-14'0,"-2"-3"0,4 5 2018,-4-5-1245,2 7 0,-3-6 1873,3 3-1817,-3 1 0,3 2 81,-4 1 0,-1 0-385,-2 0 1,1 0 336,-5 3-536,1 2 1,-3 4-333,-1 0 0,1 1 103,0 2 1,3-1-325,-1 4 0,1 2-9,-3 4 1,0-2-282,-1 3 1,2-2 96,2 2 0,-2-2 91,1 4 1,0-3-159,1 0 0,-1-1 116,4-2 0,-4 3-370,4 1 1,-1-2 232,1-5 0,2 3-539,-2-3 571,2 2 123,1 1 795,0 1-442,4-5 242,-3-1 0,4-4-203,-2 0 0,-1 0 675,5 0 1,-4-1-295,3-2 1,-3-1 427,3-3-594,0-1 1,4 3-95,-1-4 1,0 3-67,1-1 1,-1 2 82,0-1 1,2-1 375,1 4-415,-2-5 1,7 4 63,-5-2 0,-2-1-56,-4 4 1,0 0 64,3 3-20,-3-5-3,2 4-113,-7-3 1,3 5 29,-4 2 1,0-1-285,0 5 0,-1-4 84,-2 3 0,2 0 194,-2 3-238,-2 1 1,2-1-1438,-3 0 1,4 1 225,-1-1 0,2-3-1927,1 0 1992,0 1 0,4 1 1285,2-2 0,7-2 0,1-4 0</inkml:trace>
  <inkml:trace contextRef="#ctx0" brushRef="#br0">17812 9581 8264,'0'-9'0,"0"-1"1633,0 1-980,4 0 0,-3-4 72,2 1 1257,2-1-522,-4 4-819,3 0 1,-4-1-37,0 1 1,0 3 651,0 0-386,0 4-263,0-2-355,-4 4 0,-1 0-336,-4 0 0,2 3 140,1 0 1,3 4-384,-3-1 1,3 2 285,-3 2 1,4-1-484,-2 0 0,3 1 191,1-1 0,0 0 71,0 1 1,0-1 7,0 0 1,0 1 102,0-1 0,0 0 12,0 0 0,-1 1 16,-2-1 1,2 0 192,-2 1 1,1-2-107,-1-2 1,-1 2 113,-2-1 0,-3 1-276,3 1 1,-2-3-213,-1 1 0,-1-4-285,1 3 1,3-4-111,0 1-2161,-1-2 2184,2-1 1,2 0-389,6 0 1,3-4 1168,7-2 0,1-7 0,5-1 0</inkml:trace>
  <inkml:trace contextRef="#ctx0" brushRef="#br0">17970 9572 8264,'9'-10'0,"1"2"0,-1 2 2271,-4-3-1435,3 4 1,-6-1 224,5 0 0,-5 3 1875,1-3-925,-2 4-717,-1-3-824,0 5-217,-4 0 0,2 0-230,-5 0 1,5 5 169,-1 1-687,2 2 1,1 1 404,0 1 1,0 2-802,0 0 1,3 1 215,0-4 1,4 0 142,-4 1 0,3-1 242,-3 0 0,1 1 332,-1-1 0,-2 0-403,2 1 706,-2-1 1,-1 0-23,0 1 0,-4-2-95,-2-2 1,-2 1-637,-2-4 1,1 4-616,0-4 1,0 3-2256,-1-3 3226,1 0 0,0 1 1,-1 1-1</inkml:trace>
  <inkml:trace contextRef="#ctx0" brushRef="#br0">20670 9441 8154,'0'-18'626,"0"3"1,0-2-337,0 1 1291,0 3-981,0-5 0,0 8-134,0-3 0,-1 3-167,-2 1 0,-3-1 1673,-7 1-655,3 4 0,-11 1-550,3 4 1,-11 0-402,-2 0 0,-5 8-284,-1 4 1,0 10-73,0 6 0,1 4-188,1 5 0,4 5 225,7 1 0,2 0-705,6 0 1,4-1 307,6 2 0,3-4-676,6-6 1,6 1 115,7-3 0,1-2 96,2-6 1,3-1 160,3-4 0,2-4 197,1 1 1,0-8 65,0 1 1,-4-6 132,-2 1 0,-3-4 79,0-4 0,-5 1-64,-1-6 0,-7 2 546,-3-6 0,-2 2 261,-1-1 0,-1-2 124,-2-1 1,-2-3 473,-5 3 1,1 0-541,0 0 1,1-1-87,1-3 1,0 4-102,4-1 1,0 4-64,3-4 0,0 5-131,0-1 0,4 1-90,2 2 0,2 3 92,2 0 0,0 3-16,3 0 1,-2 3-127,4 3 1,-2 4 87,2 5 1,-2-1-385,2 5 1,-3 0 168,0 2 0,-2 1-106,0-1 0,-2 0 65,-2-3 1,-1 2-563,-1-5 1,-3 4-331,2-4-43,-2 1 693,-1-4-136,-4-4 979,3-1 0,-4-8-345,5-2 1,1-3-222,3-4 0,1-1-116,4-5 1,1-2-159,3-1 1,1-4-156,5 1 1,1 2-539,1 2 1,0 1-512,4 1 0,0 6 745,3 4 0,-1 3-215,1 6 1,-1 1 508,-2 3 0,0 4 470,-6 4 0,0 1 0,-6-4 0,-4 0 0,-3 1 150,-4-1 46,2-4 1442,-4-1 0,-1-4-731,-2 0 0,-1-1 731,-2-2 0,-1 1-768,4-4 0,-4 3 1320,4-4-1593,-4 1 0,2-2 219,-4 2 1,2-1-410,1 3 1,3-2 2,-3 3-470,0 0 1,-4 3 102,1 0 0,0 0-1155,-1 0 1006,1 0 0,0 4-972,-1 2 0,2 3 137,2 0 1,-1 0-92,4 1 1,-4-1 520,4 0 0,-1 1 34,1-1 0,2 0 7,-2 0 1,2 1 177,1-1 0,0 0 251,0 1 1,0-1-145,0 0 0,3-2 150,0-1-43,4-4 1,-2 5 137,5-4 1,-4 0 74,0-3 1,-3 0 150,4 0 0,-4 0-134,3 0 0,-3 0-91,3 0 0,0 0 8,4 0 0,-1-3-27,0 0 1,1-3-51,-1 3 0,-2-5 232,2 2 1,-3-1 225,6 1 1,-7-2 662,5 1-181,-3-1 0,-1 0 1155,0 2-880,-4-3-729,2 4 0,-4-1 136,0 0-431,0 4 231,-4-2-800,-1 4 0,-3 4 51,2 2 1,-3 2-287,3 1 0,2 2-776,1 1 0,-1-1 677,1 1 1,0-2-372,3 0 0,0 0 476,0 2 1,4-1-2186,2 1 2800,2-1 0,6-2 0,0 0 0</inkml:trace>
  <inkml:trace contextRef="#ctx0" brushRef="#br0">21564 9832 8022,'0'-9'1179,"-4"0"247,-2-1 1,0 1-495,0 0 1,3-1 263,-3 1 0,0 0-703,-4-1 1,1 2-198,0 2 0,-1-1 508,1 4-407,-4 0 0,2 3-280,-1 0 1,2 0-416,0 0 1,-2 5-661,-1 4 1,1 1 642,3 6 0,0-1-1129,3 4 0,-1-1 570,4-3 0,-3 2 36,3-5 0,-1 2 258,4-2 0,2-2 20,1 3 1,-1-6 370,4-1 1,3-4 196,4 1 0,2-6 452,-2-3 1,3-3-372,0-4 1,0-1 613,0-5 1,1-4-306,-1-1 0,0-3 448,0-1 0,0-1-113,-3-2 0,-1-5-96,-2-5 1,-2-2-142,-2 2 0,1 2 37,-4 5 1,0 4 449,-3 8 1,-4 6-393,-2 9 1,1 3-435,-1 4 1,3 1 19,-4 2 0,2 7-583,-1 5 0,-2 4 55,2 3 1,1 1-236,2 5 0,2 3-66,1 0 1,1 2 232,2-2 1,6-2-858,3 2 0,5-6 565,-2 0 0,7-3-114,3 3 0,5-9 331,1 0 0,1-9 514,-1-4 0,-2-3 327,2-3 1,-6-3 326,-4-7 0,-2-1-152,-3-5 0,-3 1 668,-4-1 0,-3 5-251,-3 1 0,-2 0-337,-1 0 0,-5 4 245,-5 3 0,0 1-341,-6-2 1,4 3-241,-4 4 0,2 4-130,-2 3 0,3 4-175,4 1 0,0 2 29,3-2 0,2 3-195,4 3 1,2 1-11,4 0 1,5-2 52,7-1 0,5 0-480,2-3 1,6-1 261,3-2 0,2-5-269,1-2 1,4-2-68,-1-1 1,1 0-370,-4 0 1,0 0-555,0 0 1,-2-1-854,-4-2 2492,-4 2 0,-5-3 0,-2 4 0,-6 0 0,-4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1229 3613 8016,'0'-38'359,"-1"2"0,-1 3 1073,-1 5-905,0 8 0,2 7 243,-2 4 195,-3 4-536,-3 0 1,0 7 444,-1 5-539,-3-1 1,-1 17 98,-5 1 0,-4 12-273,-2 7 1,12-18 0,0 0-365,1 1 1,0 1-1,-2 1 1,2 1 287,1 1 1,0-1 0,-1 2-1,-1-1-250,2 2 1,0-1-1,1-4 1,0 0 143,2 3 0,0-1 0,0-3 0,0-1-536,-5 25 1,4-6-107,3 0 0,1-12-478,-2-1 0,0-13-1448,4-2 1266,0-5 4,3-6 1319,0-5 0,0-9 0,0-5 0</inkml:trace>
  <inkml:trace contextRef="#ctx0" brushRef="#br0">726 3622 8120,'-9'-28'1017,"0"4"1480,-1 6-1690,5 8-83,1 6 0,5 9 944,2 5-870,2 3-271,5 6 5,3 3 217,2 6 1,6 5 60,1 5-829,4-5 0,-4 3 74,6-2-937,-3-2 870,-5-11 1,1-1-1,16 13-95,-16-15 0,1 1 0,1-2 1,0-1-463,20 12 0,-1-3-1211,-2 0 1171,-10-9-1762,-3 2 1444,-12-9 0,-2-1-103,-4-1 0,-4 1 482,-1-2 0,-3-1-285,-1 1 0,-6-3 833,-3 0 0,-4 2 0,-6 0 0</inkml:trace>
  <inkml:trace contextRef="#ctx0" brushRef="#br0">642 4004 8272,'-33'-4'589,"1"2"1,11-3 1048,5 2 0,7 1 1177,9-4-2044,0 4-117,4-6 0,6 1 281,9-5 0,5 1-353,7-5 0,2 1-44,4-4 0,7 0-637,3 1 1,-22 8-1,0 0 189,-1-1 1,1 0 0,1 1 0,1 1-542,2-2 0,1 0 335,3-1 1,-1 0 0,-1 3 0,0 0-705,1-1 1,-2 1 0,-1 0 0,-1 0-274,-1 3 1,-1 0 0,25-2-2185,-5 5 3277,-3-3 0,-2 8 0,-4-2 0,1 1 0,-1 0 0</inkml:trace>
  <inkml:trace contextRef="#ctx0" brushRef="#br0">1210 11545 8308,'-9'-9'3276,"0"0"-2636,-1 4-337,5 1 756,1 4-627,0 4 1,-1 6 227,-4 9-180,-1 12 1,-4 9-1016,5-14 0,-1 1 666,1-1 0,0 1 0,-5 6 0,1 2 269,0-1 1,1 0-591,-2 2 0,1 1 191,-1-2 0,0 0 16,0 2 0,0-1 0,2-4 0,0-2-477,1 2 0,0-2 0,3-2 0,0-2 271,-8 24 0,4-4-484,-4-2 0,8-8 314,-1-8 1,3-5-797,-1-8 0,0-1-316,4-5 1091,0-4-1156,3-1 1711,0-4 1,-4-8 0,-1-2 0</inkml:trace>
  <inkml:trace contextRef="#ctx0" brushRef="#br0">670 11964 8308,'-14'-27'823,"-2"3"919,7 2-1154,-2 6-12,10 7 0,-3 4 1010,4 2-964,0 2 233,0-3-387,4 8 0,1 2 25,4 6 0,6 4 179,3 6 0,2-2-190,5 5 0,0-3-220,2 3 1,2-3-426,2 2 0,-1 0-866,5 1 329,-5 2 0,5-7 548,-4 1 0,3-1-1483,-3-1 1,-3-4 762,-3 1 1,-5-5-347,2 1 0,-3-2 592,-4-4 0,-1 2-1430,-5-2 2056,-4-2 0,-1 5 0,-4-4 0</inkml:trace>
  <inkml:trace contextRef="#ctx0" brushRef="#br0">587 12300 8079,'-27'0'15,"2"0"3045,6-5-913,6 4-1134,8-7 1,2 4 82,6-2 0,10-7 1038,9 1-1430,4-5 1,11-5-528,6-3 0,-18 11 0,0 0 192,3-2 1,0 1-1,2 0 1,0 0-37,1-2 0,0 0 0,4 0 0,1 0-398,2-2 1,-1 0-1,-1 3 1,0-1-219,-1 1 1,-1 1 0,-5 2 0,-1 1 212,-1 1 0,-1 1 1,18-6-1551,-7 4 0,-5 2-19,-7 4 1,-6-1-1,-3 4 1,-1 1 1638,4 5 0,0 2 0,-1 4 0</inkml:trace>
  <inkml:trace contextRef="#ctx0" brushRef="#br0">6424 11462 8281,'0'-27'297,"0"2"1,-3 9 765,0 7 11,0 6-773,3 3 0,-1 10 173,-2 9 0,-2 9 843,-4 9-833,-1 5-1258,4-14 0,-1 2 925,0-1 1,-1 0-75,-1 6 1,0 0-1,-1 1 1,0 1-259,-1 2 0,0 0 1,1 1-1,0 2 164,-3-1 1,1 1 26,3-2 1,1 0-1304,-3-2 0,1-2 1148,4-3 0,1 0 1,-3-3-1,0 0-443,1-2 0,1-1 0,-5 24 32,5-4 1,-2-6-408,5-7 0,-3-6 1004,3-6 0,0-3-1014,3-4 973,4-1 0,-3-5 0,3 0 0</inkml:trace>
  <inkml:trace contextRef="#ctx0" brushRef="#br0">6089 11592 8281,'-27'-19'1075,"4"5"7,-5 1 0,4 7-895,5 3 1037,9 6-829,2 7 1,8 6 68,0 9 0,4 5 81,2 10 1,7 4-239,-4-20 1,1 1-486,1 3 1,1 0 0,3 3 0,2-1 174,0 3 1,0 0 0,2 0 0,1 1-176,0-2 0,1 1 0,-1 0 0,-1 0-365,-2-3 0,0-1 1,1 1-1,0 0 305,0 0 1,-2-1 0,0-2 0,0 0-476,-2 1 1,-1 0 0,0-3 0,-1 0 36,-1 2 0,0-1 676,1 1 0,0-1 0,0 0 0,0 1 0,-1-1 0,-1 0 0,1 2 0,0 0 0,1 3 0,1-1 0,1 3 0</inkml:trace>
  <inkml:trace contextRef="#ctx0" brushRef="#br0">8640 13640 8040,'-14'-18'0,"1"4"1541,3 5 1,5 9-117,2 9-650,2 9-379,1 10 0,-4 5-162,-2 4 1,-2 1-166,2 3 0,-2 1-622,2 5 1,-3 2 471,0 1 0,0 0-841,-1-4 1,1 0 54,0-3 1,-1 1-407,1-7 1,-1 1 393,-3-7 879,-1 0 0,-2-4 0,1-2 0,-4-3 0,-5-3 0,-4 0 0</inkml:trace>
  <inkml:trace contextRef="#ctx0" brushRef="#br0">7821 13771 8040,'5'-28'499,"-1"0"0,2 2 0,2 0 0,15-20 186,8 5-795,8 7 0,-18 18 1,1 0-1,3 2 1,1 1 462,2 0 1,0 1-1,1 2 1,0 2 46,3 1 0,1 1 1,-1 3-1,-1 0-1111,3 1 1,0 1 844,2 2 0,-1 1 0,0 2 0,0 2 108,2 3 0,1 1-127,-1 3 1,0 1-1,-3 0 0,-2 1-226,-1 2 1,-2 2 112,-3-1 0,-1 1 0,-2 1 0,0 0 44,-1 1 1,-1 1-183,-2-1 0,-1 2 126,-3-1 0,-2 2 57,6 23 0,-10-1 117,-6 1 0,-5 0-228,-7 3 1,-8-2 0,3-23 0,-3-1 103,1 0 0,-2 0 1,-2-1-1,0 0-327,-2 1 1,0-1 157,0 1 0,-1-1 0,1-2 0,0-1-326,1-1 1,-1-1 0,1-1 0,0-1 100,-23 12 0,3-4 0,5-3-2180,5-5 1511,5-2 1,8-10 1022,2-4 0,5 0 0,2-3 0,-3 2 0</inkml:trace>
  <inkml:trace contextRef="#ctx0" brushRef="#br0">9488 14078 9075,'0'-5'1638,"-4"-3"0,-2 3-360,-3-1 0,0-1-683,0 4 0,-1 0-144,1 3 0,-1-1-255,-3-2 1,2 2 33,-5-3 1,4 8 115,-4 2-698,5 2 1,-7 2-181,3 3 1,1 2 0,1 6 347,-1 1 0,4 4-448,-2-2 1,2 0 0,4 0-952,3-1 1151,2-1 1,2-8-3,2-2 0,2-2 208,5-4 1,3-2 253,3-4 1,1-5-1,3-3-43,2-4 1,-3-4 412,3 0-426,-6 3 1,-2-1 1646,-2 5-430,-1 0 0,-1 3-268,-4 3-753,-4 2 1,3 5-204,-5 3 1,-4 2-399,1 3 1,-1 0 431,1 3 0,2-2 1,-2 1-2150,2 0 908,1-2 1,4 1-223,2-1 1,3-4 568,0-5 895,4-2 0,2-1 0,3 0 0</inkml:trace>
  <inkml:trace contextRef="#ctx0" brushRef="#br0">9758 13724 8040,'4'-42'0,"-3"-4"2853,7 12-1847,-7-2 1,6 16 1271,-3 5-775,-1 7 1,-3 5-808,0 6 1,-1 8-388,-2 7 0,0 5 0,-2 6-98,1 2-386,-3 6 1,5 4-666,-4 5 1,4-3 214,-2 6 1,0-6-788,1 3 0,0 3 525,3 4-2150,0-3 2337,-2-22 0,0-1 1,0 21-532,-4 2 1,-2-6 438,-4 0 792,-2-13 0,-4 6 0,-2-12 0,-2-3 0,-2-1 0</inkml:trace>
  <inkml:trace contextRef="#ctx0" brushRef="#br0">9553 14180 8040,'9'-28'1722,"2"2"-1349,1 1 1,-1 3 166,5 7 0,0 1 1,6 6 789,3 2-973,-2-3 0,4 8-16,-3-2 1,3 1 354,1-1 1,3 2-120,0-2 0,4-1 79,-4 1-1142,0 0 550,1-2 0,-1 1 121,0-2 0,-1-1 57,-9 4 0,0-1 0,-5 1 255,-4 0-151,-2 0-56,-4 3 1,-3 0 588,-6 0-554,-3 0 0,-3 1 1,-1 2 71,-3 4-889,-1 1 437,-5 5 1,1 1 0,-1 2-410,0 0 0,4-1-572,-1 4 0,2-1 994,-2-3 0,0 3-74,3-3 1,1 0-214,3 0 1,0-3-155,3 0 0,2-2 0,4 0 55,0-1 0,4-4 170,2-2 85,3-2 0,4-2 311,3-2 0,1-5-98,2-5 1,-1-2 0,0 1 231,-2 0-272,1-2 0,-3 1 139,1-1 1,2 5 575,-5-1 1,-1 4 538,-4 2 106,1 4-1032,-7-2 0,3 9-78,-4 4 0,0 5-184,0 5 0,0-1-2265,0 1 1537,0-1 1,0 1-464,0 0 1,1-1 31,2 1 1,7-4 0,6 0-2185,5-2 2960,7-4 1,5-1 0,4-3-1</inkml:trace>
  <inkml:trace contextRef="#ctx0" brushRef="#br0">11341 14106 8040,'0'-9'0,"0"-1"0,0 4 0,0 0 1480,0 0 0,-3-4-30,-1 1 84,-3 4-651,-2-3-327,-1 2-228,-8 1 0,0 1 179,-3 4-334,-5 0 0,2 2-476,-4 4 209,0 1-143,0 10 1,3-2-1,3 3-79,2 1 0,0 0 210,8-1 1,3 1-339,2-1 1,5 1-498,-1 0 0,3-5 344,3-1 1,6-4-108,3-3 0,4 1 579,0-4 0,-2 0 0,3-8 273,3-4-144,-2-4 0,8-7-166,-4-2 0,1 0 493,-2-5 1,0 0 0,4-9 580,1-2-748,-3-3 0,-12 16 0,0-1 148,-1 0 1,-1-1 0,0-1 0,0-1 168,-1 2 0,-1-1 98,0-2 1,-1 2 0,0-15-1,-4 5 483,-4 11-98,-4 4 0,-3 17-372,0 0 0,0 5-545,-1 4 0,0 3 0,-1 8 124,-2 4-117,1 5 1,2 9 39,1 2 0,0 5-402,-1 4 0,2-3-617,2 7 1,-1-3 451,4 3 0,0-3 1,3 1-1167,0-1 1,4-1-1,2-9 1,3 0 469,4-6 0,-2 1-444,4-7 937,1-5 676,-2-3 0,1-6 0,-3-2 0,3-2 0</inkml:trace>
  <inkml:trace contextRef="#ctx0" brushRef="#br0">11536 14097 8040,'-9'-6'3276,"4"2"-561,-4 4-1932,4 0 125,-4 4-524,4 2 1,1 3 273,4 0-673,0 5 188,0-4 0,1 5-479,2-3 0,2-2 297,4 3 1,2-4-364,1-3 1,2-2 301,5-4 0,-3 0-152,-1 0 0,0-4 0,0-2 0,-1-3-14,-5-4-183,0 3 1,0-8-770,1 3 883,-5-3 0,2 1-1050,-4 1 869,5-1 0,-4 6-200,2-1 294,2 6 138,-7 1 1,7 6 138,-1 3 1,-2 3 210,1 8 1,-4 5 340,1 8 1,-2 4-382,-1 2 1,0 2 53,0 2 1,0 0-145,0 2 1,0-3 236,0 1 1,0-3-156,0-7 1,0-2 102,0-8 329,0-7 0,0-1-279,0-10 0,0-6 91,0-10 0,0-2 30,0-4 1,1-5-124,2-4 0,0-4 350,3 1-605,0-3 338,7-4 1,-2 4 222,1 0-249,3-1 1,-1 10 13,5 0 1,-1 4-30,1 8 1,0 2 290,-1 11 1,-2 0-92,-1 7 0,-4 4 309,-2 4 1,-1 5-261,-5-2 1,0 6 21,-3 1 0,-4 1 223,-2-2 1,-5-1-469,-2 2 1,-3-3-652,0 0 0,-1 2 293,-2-3 1,1 3-1364,3-6 0,-2-1 801,5-2 1,-1-1-2625,4-2 1638,4-4 1,2-1 998,6-4 0,10-8 0,7-2 0</inkml:trace>
  <inkml:trace contextRef="#ctx0" brushRef="#br0">12328 13538 8040,'-6'-15'0,"-2"0"0,2 6 3276,2-3-1638,-5 11 0,7-1 1638,-4 8 0,0 1-1638,1 14 0,-2-4-548,3 8 1,0 4-829,1 5 1,2 2-33,-2 1 1,-1 2-983,1 1 0,0-1 337,3 5 1,0-2-44,0 2 1,0-6 497,0-4-1679,0-4 1,0 2-1,0-4 1,0-4-1,0-3 1,0-5-1639,0-4 1638,0-1 1,4-6 1291,2-2 0,2-6 1,2-2-1</inkml:trace>
  <inkml:trace contextRef="#ctx0" brushRef="#br0">12393 13957 8040,'0'-6'2523,"0"0"-1082,0 3 819,-4-5-1494,3 7 0,-8 1-171,3 6 1,1 7 307,-1 2-880,4 3 74,-3 1 1,2 3 132,0 3 1,0 1-1202,3-1 1,0 4 689,0-4 0,0 6-1358,0-7 1,0 4-1639,0-6 2914,4 0 0,-3-4 0,3 1 1</inkml:trace>
  <inkml:trace contextRef="#ctx0" brushRef="#br0">12449 13678 8040,'3'-19'318,"0"0"1,1 5-911,-1 1 0,-1 7 144,4 3 0,-3 4 138,4 5 1,0 2 309,5 7 0,3 5 0,3 4 0</inkml:trace>
  <inkml:trace contextRef="#ctx0" brushRef="#br0">12747 13966 9754,'-7'0'1638,"1"0"0,0-3 0,-3 0 0,2 0 0,1 3 0,-1 0-1059,-5 0 0,1 1-289,-1 2 0,1 2-382,2 5 0,-3 0 135,-1 2 0,1 0-682,3 3 0,2 2 180,1 5 0,3-3-218,-3 3 1,4 1-963,-1-2 1,6 1 299,3-3 1,3-4-301,4 1 1,2-6 168,7-1 1470,2 1 0,4-9 0,0 3 0</inkml:trace>
  <inkml:trace contextRef="#ctx0" brushRef="#br0">13110 14041 8040,'0'-10'1638,"0"-3"0,0 3-633,0-3 872,-4 3-1190,3 1 1,-8 2 21,3 1 1,1 3 116,-1-3 1,0 3-307,0-3 0,-2 3-126,2 0 1,1 2-110,-2 1 0,1 0-55,-3 0 1,3 1-396,-1 2 1,1 3 4,-3 3 0,0 0 1,-1 2 5,1 1 1,-3 3 137,-1 3 1,2-2-916,5-1 338,-3 1-637,4 2 584,0-3 0,-2 2-544,4-1 740,0-3 25,3 1 0,1-6-443,2-2 579,2 3 0,5-8 58,3 2 1,-2-6-15,4-4 0,0-2 0,0-3 0,0 1-101,-3-1 1432,-1-3 1,1 5 0,-5-2-582,0 1 1,-2 2 283,1 0 0,-2 2 864,-4 1-652,4 4-1050,-3-2 35,3 4 1,-4 1-264,0 2 0,0 2-586,0 5 0,1-1-74,3 0 0,0 2-702,2 1 1,2-2-1639,-2 3 1366,7-3 1911,-3-1 0,4 5 0,-5 0 0</inkml:trace>
  <inkml:trace contextRef="#ctx0" brushRef="#br0">13659 13463 8040,'-19'-18'1638,"5"-1"0,0 8 1638,5 2-2005,0 5-827,0 0 1,2 9 563,1 5-554,0 7-21,-3 7 1,0 4 623,3 0-751,2 4 0,1 1-158,0 4-327,0 9 1,0-6-598,-1 7 1,1-3 351,3 3-1177,0-1 1,0 3 814,0-2 1,0-4 33,0-9 1,0 1-350,0-4 1,0-1 373,0-5 727,0-2 0,0-3 0,0-5 0,0-3 0</inkml:trace>
  <inkml:trace contextRef="#ctx0" brushRef="#br0">13463 14041 8040,'0'-19'1043,"0"1"213,0-1 1,5 1-462,1 3 925,6-3-1068,3 8 1,3-7 94,1 5 898,4-5-1030,1 7 0,0-2 84,1 5 637,-4-1-836,6 7 1,-8-3 610,3 4-740,-2 4 0,-6 2 17,-1 7 0,-3-2-148,-1 5 1,-3-4-307,-3 4 1,1-1 147,-1 4 0,0-1-779,-3 1 1,0-4 462,0 1 0,0-2-1405,0 2 1,0 2-1,0-3 1,-1-2-1,-2 0 1,1 0 818,-4 0 1,-1-1 0,-2-3 0</inkml:trace>
  <inkml:trace contextRef="#ctx0" brushRef="#br0">13901 13640 8040,'-4'-9'-514,"3"0"801,-2-1 1,2 4 1209,1 0-1071,4 4-239,1-2 0,4 9-67,1 4 1,-1 5-230,0 4 0,1 2 417,-1 2 1,0 2-20,1 4 1,-5-1 42,-2 1 0,-2 1-112,-1 2 1,0-1 153,0 5 0,-1-5-131,-2 1 1,2-7-238,-2-2 1,2 1-87,1-1 1,1-5-382,2-4 0,2-3-163,4-1 0,1-4 322,-1-1 1,3-3 1,1-1 1,-2-1-54,-5-3 1,1-2 368,-3-6 1,-1 1 329,-3-1 1,-1-2 431,-2-2 0,-3 1-138,-3-4 0,1 4 529,2-6 0,-2 3-430,5-4 1,0 2-314,3-2 1,0 1 115,0-4 0,1 5-132,2-2 0,3 5 17,7 2 0,-2 4 57,5-2 1,-2 7 193,2 3 0,1 2-153,-1 1 0,-3 4 43,0 2 1,0 7-158,0 2 1,-1 3-167,-3 0 0,-2 4-274,-1 0 0,-4 3 133,1-4 0,1 4-692,-1-3 0,0 3 191,-3-4 1,0 0-125,0-5 0,0 0-443,0-3-682,0-1 1165,4-7 0,3-1 250,5-4 0,-1-8 304,5-4 0,-4-6-151,4-4 1,-1 2 481,4-5 1,0 0-65,-1-3 0,1 0 235,0 0 1,-2 4 672,-1 3 1,-3 6 1401,-4 6-2031,1 4 1,-2 6-620,-2 2 0,-2 6 0,-4 7 0,1 5 0,2 4 0,0 2-202,3 1 0,3-1-1390,3-2 1,5 2-48,-1-3 1,5 3-1,4 1 1,3-4 456,3-2 0,3-3-2095,7 0 3277,1-4 0,2-1 0,3-2 0,-22-4 0,1 0 0,1 1 0,-1 0 0</inkml:trace>
  <inkml:trace contextRef="#ctx0" brushRef="#br0">16201 13445 8040,'0'-20'0,"0"-2"1638,-4 12 0,2 1-430,-5 6 1,-3 7-440,-5 5 1,-4 9-297,-3 7 0,-2 7 147,-3 5 0,-1 4-600,13-18 1,2 1-1,-1-1 1,1 1 111,0 1 1,1 0-1,0 1 1,1 0-151,1 2 0,2 0 0,0-2 0,2-1-76,-3 25 0,4-6-546,5-4 1,4-3 397,2-3 1,3-3-1361,4-6 1,2-3 686,7-7 0,6-1-724,6-5 1,-1-1 1638,1-1 0,0-3 0,4-4 0,-1 0 0,0 0 0</inkml:trace>
  <inkml:trace contextRef="#ctx0" brushRef="#br0">16350 14152 8040,'-14'-4'792,"4"2"183,-2-4 0,1 3-607,2-3 1,3 0-149,0-4 1,4-3 154,-2-3 25,3-5-227,1-3 0,1-5 229,3-2-200,1-2 0,5-11-227,2 1 1,0-5 283,3 5 0,1-2 93,2 2 0,1 2-122,0 7 1,-1 6 134,1 7 1,-1 6-62,-3 6 0,2 1-104,-5 4-26,0 1 0,-5 9 72,-1 3 0,-4 1-222,1 6 0,-3 0 345,-3 6 1,-2 2-909,-5 4 1,0 0 310,-2 0 1,1-2-230,-1-1 0,1 1-197,-2-4 1,3 3 0,-3-4-90,3 0 0,2-5-597,2-4 563,1-2 302,5-4 0,6-2 184,3-4 0,5-1 252,8-2 1,1 1-60,2-5 0,2 5 431,-3-1 0,-1 3-311,-1 3 1,0 0 264,-4 7 1,-1-3 835,-8 5 1,-4 3-524,-2 0 1,-7 3 401,-5 1 1,-5-1-434,-4 1 1,-6-1-202,-4 1 0,0 0-138,-3-1 1,2-2-427,1-1 0,0-3 62,0 0 1,6-6-93,3-3 1,5-2-3052,4-1 2405,5 0 0,5-4 1,7-3 871,5-4 0,6-8 0,6-5 0</inkml:trace>
  <inkml:trace contextRef="#ctx0" brushRef="#br0">16843 14171 8040,'0'-9'2107,"0"3"-1507,0-1 1,0 0-155,0-5 1,4-3-15,3-3 1,5-2-135,4-2 1,1-3 435,2-6 0,3-5-266,-1-4 0,1-5-307,-3 2 1,-1-3 487,1 0 0,2 1-209,-3 5 0,2 4 78,-8 8 1,4 8 346,-4 5-565,1 3 0,-8 8-153,-2 4 1,-2 4 0,-1 7 83,0 1 1,0 7-268,0 5 0,-3 8 121,0 2 1,0 2-1030,3 1 1,0 0 479,0 1 0,0-2-1175,0-2 1,0 2 109,0-2 0,0-2 126,0-1 0,0-3-342,0-3 974,0 6 721,-5-10 0,3 3 50,-4-9 0,-4-3 0,-5 1 0</inkml:trace>
  <inkml:trace contextRef="#ctx0" brushRef="#br0">16955 13966 8040,'-3'-9'332,"0"0"0,0-1 1050,3 1-971,0 4-229,4-3 0,1 3 23,4-1-126,5-2-274,4 3 0,3-1-350,4-1 1,0 1-23,3-3 0,3 3-336,0-1 1,1 1 604,-1-3 1,-2-3 297,2-1 0,-3-2 0,-3 2 0,-3-3 0,-7 4 222,-3-3 0,-4 6-218,-2 0 1634,-4 2 0,1 2-678,-6 2 1,-1 9 169,-3 3 0,0 7-545,4-1 0,-1 4-489,1 3 1,2 1-244,-2 5 1,2-3 164,1 0 0,0-1-732,0 1 0,1 1 498,2-1 0,-1 1-1319,4-1 1,-4-1 556,1-3 0,1-2-547,0 0 1525,-1-1 0,-3-7 0,0 2 0</inkml:trace>
  <inkml:trace contextRef="#ctx0" brushRef="#br0">17365 13734 8040,'4'-24'0,"2"2"1684,2 2-756,2 2 749,3 3-1052,2 2 0,3 4-51,1 3 1,4 2 5,1 4 0,0 2-11,1 4 73,0 5 1,6 7 137,0 1-1551,0 4 1163,-7 1-138,-1 4 0,-8 3 92,1 0-310,-9 4 106,5-2 0,-11 0-228,2-2 97,-10-2 1,-4-1-96,-11 0 1,-3-1 93,-6-2 1,-2-2-196,-4-1 0,0-5 78,-1 1 0,-1-2-760,2-1 0,3-5 405,9-7 1,3-2-1178,7-1 1,2-2-1,7-5 1,3-1 1638,6-10 0,2 1 0,4-6 0</inkml:trace>
  <inkml:trace contextRef="#ctx0" brushRef="#br0">17793 13389 8040,'9'-19'3276,"2"4"-2839,1-1 0,-1 6-371,5 1 1,3 4-67,2 5 3084,1 8-2020,1 6 1,1 10 52,4 4-1320,4 8 612,-3-2 1,-13-11 0,1 0 295,-2-1 1,1-1-474,0 2 1,1 0 0,0 2 0,0 2 68,0 0 0,0 1-49,-1 0 1,-2 0-559,1 2 1,-2 0 338,-1-2 1,-1 0-1,-3-2 1,-2 0-40,7 24 0,-8-5-9,-5-5 1,-5 1 46,-8-7 0,-1 2-351,-5 1 0,-3 0-934,1-3 0,-1-2-2024,3-4 0,1 0 3277,-1 0 0,1-2 0,-1-1 0,0-3 0,1-2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13175 1965 8218,'-4'-6'721,"3"1"-400,-2 2-148,2 2 0,1-4 618,0 2-477,0 2 1,1-4-57,2 2 1,2 1 0,4-2 164,0 0 0,4 3-192,-1-2 0,5-1 242,-2 1-286,3 0 1,1 2-6,-1-2 0,2 2 38,2-3-138,-3 3 105,8-3 1,-7 3 57,2-2 0,-3 2-234,0 1 1,-2 1 53,-1 2 0,0-1-87,-3 5 1,-1-4-121,-2 3 1,-5 0 103,-2 3 0,-2-2 36,-1-1 1,0 0 62,0 3 0,-4 1-49,-2-1 0,-4 0 28,-2 1 1,0-1-71,-3 0 0,3 1 0,-4 2-70,-1 0 1,0 1 70,-2-4 1,4 0-161,-1 1 74,5-5 1,-3 3 47,5-2 1,0 2-52,-1-2 0,5-1-57,2-2 89,2-2-80,1 3 159,4-4 0,1 0 8,5 0 1,0 0-52,3 0 1,-2-3-21,4 0 27,-3 0 55,5 3-50,-6 0 9,6 0 1,-5 0-42,3 0 1,-2 4 31,2 2 0,-3-1-31,0 2 1,1-1 19,0 3 1,-2 0-17,-5 1 0,3 2 132,-3 1 0,-2-1-113,-1-3 1,-2 4 228,-1-1 0,0 2-68,0-2 0,-1-2 211,-2 3 0,-3-2-85,-7 2 0,3-3 215,-2 2 0,-3-1-88,0-2 1,-3 0 23,-1 1 1,1-1 106,-1 0 1,1-3-99,-1 1 1,-3-4-220,0 3 0,4-4 48,2 1 1,2-2-257,-2-1 0,0 0 85,3 0 1,4 0-1178,3 0-562,4-4 213,-2-1 1,5-3 170,2 1 0,2 0 584,4 4 1,2-3 711,1 3 0,3-5 0,3 3 0</inkml:trace>
  <inkml:trace contextRef="#ctx0" brushRef="#br0">6043 1797 8079,'0'-13'1430,"0"2"295,-4-2-621,3 3-590,-8 5 1,4 3-31,-4 8 1,-1 5-201,1 7 1,-1 9-68,-3 4 0,0 6-171,-3 3 1,-1 0-276,1 7 1,-1-2 269,7-19 0,1 1 1,0 1-1,0 1 1,-1 1-1,1 1 85,-1 0 1,1-1 0,1-2 0,1 0-948,-9 22 267,5-3 1,-6-2-178,5-5 0,3-8 11,2-10-148,5-3 1,-2-4-55,4-3-179,0-5 288,0-3 0,1-5 270,2-2 0,-1-4 1223,5-5-680,-5-7 0,6-9 0,-3-5 0</inkml:trace>
  <inkml:trace contextRef="#ctx0" brushRef="#br0">5717 1890 8079,'-4'-19'533,"-1"5"-373,-5 2 1,4 2 2532,0 4-898,4 2-1291,-2 4 1,4 5 0,1 5 78,2 8 0,2 5-200,4 5 1,5 7-300,1 2-193,3 2 0,1 2 240,3-1 1,2 5 117,4-2 1,0 2-436,0-2 0,0-2 169,0-3 0,-1-5-505,-3-2 1,-1-6-305,-4-4 0,-5-4 398,-1-2 0,-6-3-433,-1 0 1,-1-1 343,1-2 1,2 0-399,-5 0 1,1 1-1,-2-1-970,1 0 2007,0-3 1,-3 2 0,0-3-1</inkml:trace>
  <inkml:trace contextRef="#ctx0" brushRef="#br0">1844 6713 8012,'-10'-12'1314,"1"0"-774,0 4 438,-1-1-375,5 8-44,1-3-250,4 8 0,-1 5-21,-2 7 1,2 2-56,-2 4 1,2 6 8,1 6 0,0 3-179,0 4 0,3 1-779,0 5 0,0-1 591,-3 1 1,1-1-536,2 1 0,-2-6 0,2-4-102,-2-5 1,-1-4-257,0-3 1,0-3-90,0-7 1107,0-1 0,0-5 0</inkml:trace>
  <inkml:trace contextRef="#ctx0" brushRef="#br0">1657 6685 8033,'10'-42'0,"-1"2"0,0 9 0,5 5 1048,1 7-711,-1 0 1,3 5 1500,-1 1-874,1 7-485,-2 2 0,2 5 73,-1 2 0,3 3-246,2 7 0,-1 2-113,2 7 0,-3-1-158,0 4 1,-5-1-262,-1 4 1,-4 0 150,-3 0 0,-1 0 130,-5 0 1,0 0 0,-2 0-373,-1 0 1,-3-3 55,-6 0 0,-3-5 81,-3 2 1,0-3 351,3-4-72,-3-1 1,7-6-146,-5-2 420,5 2-126,-3-7-227,5 3 71,4-4-375,1 0-946,4 0 1188,4 5 1,1-3 112,4 4 1,1 0-110,-1 3 1,0-1 5,0 1 1,4-2-37,-1 6 0,4-3-189,-4-1 135,5-4 0,-6 4 198,5-3-98,-5 2 1,4 0 0,-4 0 169,1-2 0,0-3-81,-6 3 1,2-4 237,-2 1 1,0 2 396,0-2-481,0 4 1,0-3-263,0 2 0,0 2 172,0-1 0,2-2-204,-2 1 0,3-1 1,-1 2-234,-2 0 1,5-4 141,-1 3 0,2-4-18,1 1 139,-3 2 0,7-4 4,-1 2 0,1-5 342,-2-1-353,3-4 222,-4 2 1,2-4-63,-1-1 0,-3 1 199,0 0 1,-3-4-60,-2 1 1,1-1 5,-2 4 0,-2 0 230,-1-1 1,-2 1-1,-1 0 12,0 0 1,-4-1 345,-2 1-356,-2 4 1,-2-4-262,1 8 185,-4-7-242,2 7 1,-3-4-289,1 2 1,3 2 152,-2-2 0,1 2-571,2 1 1,0 0-340,-1 0-320,1 0 100,0 4 1,0-2 0,3 4-366,3 1 1,2-1-108,1 0 0,4 0 1565,2 3 0,7 5 0,1 0 0</inkml:trace>
  <inkml:trace contextRef="#ctx0" brushRef="#br0">2533 7113 8070,'0'7'899,"0"-1"0,0-3 1064,0 3-1362,0 0 0,0 4-267,0-1-159,0 0 1,0 1 349,0-1-291,0 0 0,1 0-1682,2-3 1186,-2 2 0,4-7 453,-2 2 0,-1-2-5,4-1 0,-3-7 113,4-2 0,-2-7-14,1 1 1,1-3-1,-3-1 23,2 1 0,-1-1 456,1 1-273,2-1-161,-3 0 0,5 2 75,-1 1-257,-4 3 1,3 0-83,-1 1 0,1 4 167,1 5 1,1 2-301,-1 1 1,3 1-272,1 2 0,-2 5 233,-5 4 0,3 5-128,-3-2 0,2 6 126,1 1 0,-2 0 1,-1-4-1009,1 1 0,1-1-524,2 1 1,-2-1 550,-2-3 1,2 2-853,-1-5 1350,5 1 1,1-8 589,3-2 0,6-2 0,-3-1 0</inkml:trace>
  <inkml:trace contextRef="#ctx0" brushRef="#br0">3138 7067 8201,'0'-9'1540,"0"-1"876,0 1-1903,0 0 0,-3-1 254,0 1 1211,-1 0-873,0 4-108,3-4-382,-7 4 81,7 0-137,-7-3 0,3 4-209,-5-3 1,4 2-326,0 2 0,3 2-592,-4-2 1,4 3 522,-3 3 0,3 2 0,-3 5-703,-1-1 0,1 0-35,0 0-613,4 5 814,-6-4 0,6 8-683,-4-3 847,4-1 1,-3 0 23,5-1 0,0-3-986,0 2 1012,0-1 0,5-3 119,1-2 0,-1-2 636,1-4 1,0 0-341,4 0 0,-1-4 750,0-2 1,-3 1 978,1-1-753,-5 4-301,2-7-391,0 8-46,-3-7-367,3 7 0,-3-3-575,2 4-341,-2 0 1,7 1 528,-5 2 1,4-2-844,-1 2 0,2 2 466,2 2 0,-1-3 1,1 0-588,3 0 1432,1-3 0,5 3 0,0-4 0</inkml:trace>
  <inkml:trace contextRef="#ctx0" brushRef="#br0">3352 6816 8070,'-8'-19'1453,"1"0"-545,-1 1 2368,7 3-887,-7 2 418,7 8-2065,-3 0 1,4 8-770,0 3 1,1 1-506,2 8 390,-2 5 187,3 4-1825,0 0 1307,-3 7 1,6-10 304,-4 7-1471,5-2 1,-4 2 865,2 0 1,2 0-1,-1-1-133,1-2 1,2-2 175,3-5 0,1 1-155,5-1 1,-1-4 884,1-5 0,0-4 0,3-9 0,2-1 0</inkml:trace>
  <inkml:trace contextRef="#ctx0" brushRef="#br0">3696 7030 8070,'6'-10'289,"1"1"-289,-4 0 0,0-1 1638,-3 1 0,0-3-615,0-1 0,0 1 615,0 3 0,-1-1-757,-2 1 0,1 0-58,-4-1 1,-1 4-86,-2 0-711,0 4 1,-1-2-825,1 4 1,0 5 600,0 4 1,2 2-558,1 4 614,4-4 0,-2 7 0,4-2-1500,0 1 1,0 2 583,0-1 0,0 0-393,0-3 990,4-1 0,1-5 196,5 1 0,-1-2 0,1-2 419,3-3 1,-3-6-182,2-3 1,2-5 817,-2-4-469,1-1-87,-4-10 0,2 1 254,-1-6 1,0 0-144,-7-7 586,0 7-251,-3-9 1,-1 8 155,-2-2 466,2 2-692,-7 0 0,4 8 292,-3 2-468,-1 7-363,7 9 0,-4 2 189,2 4 97,2 0 0,-3 4-655,4 3 1,1 5 338,2 4 0,-1 2-417,4 4 1,-3-1-343,3 3 0,1 1-780,2 3 1,-3-1-1267,0-2 1933,1 2 1,2-6-526,0 3 0,-3 0 678,1 1 1,-1 1-36,3-4 709,5-1 0,0-2 0,5 0 0</inkml:trace>
  <inkml:trace contextRef="#ctx0" brushRef="#br0">4264 7179 9431,'-5'-6'3276,"-3"2"-2467,3 4 1,-5 4-507,1 3-1207,0 5 633,4-2 1,-4 8-432,3-2 1,-2 4-595,-1 2 0,-1 3 533,1-3 763,0-1 0,-1 2 0,1 1 0</inkml:trace>
  <inkml:trace contextRef="#ctx0" brushRef="#br0">4590 6843 7990,'-4'-5'0,"-1"-3"3276,0 3-617,-4-4-2062,4 3 1274,0 2-1174,1 4 1,3 0 80,-2 0-1272,2 0-1563,-3 0 2222,4 4 1,0 6-66,0 5 1,0 4-224,0 3 0,3 0 322,0 3-1239,0 6 503,1-6 0,-2 7-111,4-4-370,-4 0 523,7-4 0,-4 2-245,4-5 386,-4 1 184,4-7 1,-4-2-88,4-4 418,0-4 400,1 0-485,-1-5 1,-3-8-117,1-1 1680,-1-2-1110,-1-3 1,2 1 0,-4-3 878,4 3-772,-5 3 0,2 1-203,-4 0-265,0 4 1,1 1-474,2 4 1,-2 1 345,2 2 1,1 3-1022,-1 6 667,4-1 1,-1 6 113,3-1 0,0 1-228,1 2 1,0-1-828,2-3 761,-1-1 161,6-1 1,-3-7 656,1 0 1,2-4 157,-5-2 1,2-8 435,-2-4 0,-2-6-152,3-4 0,-3-1-413,-1-5 0,-2-4 0,-1-2 97,1-3-325,-3-4-3318,5 3 2683,-4-8 0,4 7-420,0-5 1,4 10-712,-1 3 1,2 11 576,-2 7 0,-1 8-427,5 5 1489,-9 4 0,6 5 0,-8 1 0</inkml:trace>
  <inkml:trace contextRef="#ctx0" brushRef="#br0">5065 7076 7990,'0'15'-215,"0"-2"0,1 0 0,2-1 842,3-1-302,3 0 1,1-5 98,2 0 1,0-4 644,3 1-462,1-6 1,-1-2 0,1-5-44,0-3 1,-1 2 300,0-5 0,-3 1-200,0-4 1,-2 1-1,-4-1 1,1 5 108,-4 1 0,0 0 0,-3 0-198,0 2 1,-4 4-124,-2 0-256,-2 5 1,-2-2-1331,1 4 623,0 0 368,-1 4-951,1 6 1,0 1 0,0 5 481,3 0 1,2 2-605,4 0 1,0 0 15,0-3 0,2 5-77,4-4 0,2 2 270,7-5 1,5-1 1005,5-3 0,5 0 0,1-3 0,4-6 0,-2-5 0</inkml:trace>
  <inkml:trace contextRef="#ctx0" brushRef="#br0">5559 7067 6905,'9'-12'12,"0"-1"0,-1-2 2318,-1 2-1324,1 1 0,-7 6 1684,2-1-1820,-2 1-350,-1-3 1249,0 0-1117,-4 3 0,2-1 72,-4 4-106,4 0 1,-7 0 56,3 0-319,2 0-263,-4 3-491,3 0 0,-5 1 0,2 2 377,2 3 1,-2 2-224,1 2 8,-1-1 1,2 3-1428,0 1 1168,4 3 1,-6-4-449,5 3 1,0 0-1,3 1 272,0 0 0,0-5 54,0 1 1,0-1 390,0-2 0,4-1 0,2-1 1,4-3 148,2-4 0,3 0 1,3-1-179,1-2 1,0-6 415,-1-3-137,1-1 918,-1 0-640,1 3 0,-1-4-104,-3 5 1,2 0 246,-5-1 0,4 2-348,-4 2 1,0-1 27,-2 3 1,-1 1-311,0 3 1,1 0 148,-1 0 1,-1 1-1,-1 1-136,0 2 0,-4 3 260,3-1 18,-4 2-141,2 2 1,-4-3 973,0 2-613,0-2 1,0 7 33,0-5 1,0 0 270,0 1-267,0-1-82,-4 0-104,3 1 1,-6-1 19,4 0 0,-1 1 12,0-1 0,3-3 156,-2 0-559,-2-4 203,4 3-81,-3-5-1568,4 0 1,7-5-1639,3-1 2173,1-2 0,-1-1 92,3-1 0,-2 1 267,5 0 745,-5-5 0,7 4 0,-4-4 0</inkml:trace>
  <inkml:trace contextRef="#ctx0" brushRef="#br0">6061 6704 7990,'-4'-9'3276,"2"0"-1823,-4 3 0,3 2-840,-3 4 1,4-2 467,-2 2 1,0 3-500,1 9 1,0 7-210,3 6 1,-3 3-149,0 3 1,0-1-1249,3 4 223,0 4 1,1 4-453,2 1 1,1-2 526,2-3 1,3-2-413,-3-2 0,2-2 553,1-4 0,2-7-467,1-3 1,-2-8 309,3-1 0,1-6 372,2 0 1,-2-7 368,2-5 0,-4-2 0,4-4 0,-4 2 1024,4-2 0,-5 3-279,2 0 0,-3 2 447,-1 0 0,-1 0-400,-1-2 0,1 1-263,-2-1 1,2 1 75,2-2 0,-4 3 0,-1-3 414,-1 3-22,-1-3 1,-3 2 200,0-1 0,-1 2-602,-2 4 1,-2 2-28,-4 4-343,-1 0-57,1 0 0,0 4-572,0 2 354,-1 3 1,1 4-512,0 3 368,-1-3 209,5 5-1359,1-8 0,1 8 203,0-3 182,0 3 1,3-3-646,0 1 1,4-2 1017,2 2 1,2-2-946,2-1 1,3-4 551,3 0 0,1-3 977,2-6 0,4 0 0,0 0 0</inkml:trace>
  <inkml:trace contextRef="#ctx0" brushRef="#br0">6527 7058 7990,'0'-10'1863,"-3"4"-330,0 0 1525,0 4-1453,-2-6-762,4 7 1,-4-4-558,2 5 0,2 1-355,-2 3 0,2 2-368,1 6 0,0-2 87,0 3 1,1 0-475,2 0 0,1-1 450,2-3 1,3 1-412,-3-1 0,2-1 743,2-1 1,0-3-60,2-4 1,-1-1 697,1-2 0,-1-3-399,2-3 1,-3-1 210,3-3 0,-3 0-138,-1-3 0,0 0 215,-3 3 1,2 1-271,-2 3 0,-1 0-355,2 3 1,-4 2-152,3 4 207,-4 0 168,6 4 0,-4 6 595,3 5-398,1 7-204,-7 2 0,3 3-16,-4 1 0,3 3-7,0 0 226,0 5 0,-4-4 3,-2 2 0,-2-2-466,-4-4 1,3-3 222,-1 0 1,4-9-3301,-3 0 1561,4-5 1698,-2-6 0,4-1 0,0-4 0</inkml:trace>
  <inkml:trace contextRef="#ctx0" brushRef="#br0">7086 7216 12852,'0'5'3276,"-5"3"0,4-2 0,-7 7-2494,7 1 1,-7 5-495,2 0 1,-3 2-693,0 1 1,0 0-1719,-1-3 1719,1 3-1037,4-2 1,-2 2-1838,4-7 2697,-1 3 1,4-4 0,0 5 0</inkml:trace>
  <inkml:trace contextRef="#ctx0" brushRef="#br0">7616 7244 7426,'0'9'-1269,"0"-3"1269,0 1 1105,0-5-257,0 6 341,0-7-481,0 7-242,0-7 1144,0 3-1248,0-12 0,0 2 139,0-7 1,0-1-64,0-2 13,0-5-89,0 1 0,0-7 352,0 2-466,0-6 1,0 0 90,0-6-482,0-2 0,1-8 397,2 1 0,2-4 332,1 0-361,6 5-888,-6 8 846,8 5 0,-2 9 57,1 4 0,2 6-127,-2 6 0,-1 3 26,-3 4 0,2 1-167,1 2 1,-5 3 164,3 3 0,-4 3-100,0 1 1,-2 3 418,-4 0 1,0 1-467,0 2 1,-1 0 0,-3-1-161,-5 1 1,-2 0-18,-4-1 1,-1-2 135,-2-1 1,-1-2 5,0 2 1,1-3 18,-1 0 1,1-2-61,-1 0 1,4-5-39,3-2-145,2-2 132,5-1-19,0 0 314,14 4 0,1 1 635,9 5-314,3-1-276,2 4 1,4-1-81,0 3 0,0 1 219,0 2 0,1 1-44,2 0 1,-2-2-257,2-1-60,-6 1 1,-2-2-144,-5 3 1,-3-3 22,-3-3 1,-6-1-257,-3-2 1,-2 0-93,-1 1 0,0-4-1299,0 0 484,0-4-464,0 6 893,0-7 534,-4 3 338,3-4 0,-3-4 0,4-1 0</inkml:trace>
  <inkml:trace contextRef="#ctx0" brushRef="#br0">8482 6816 7990,'9'-10'1296,"-3"1"0,1 0-141,-4-1-85,0 1 1,-3 0-496,0-1 1,0 1 293,0 0 1,-1-4-107,-2 1 0,-2 0-344,-5 2 1,1 1-12,0 0 0,-4 0-107,1 3 1,-3-1-352,2 4 1,-3 0-178,0 3 0,2 1-167,-2 2 1,4 5-484,-4 4 0,5 2 467,-2-2 1,4 3-85,3 3 1,-1 0 0,3-1-34,2-2 1,2 0 15,3 0 1,0-1 294,3-5 230,4 0-184,0 0 1,7-2 604,-5-1-391,5-4 1,-3 2 169,5-4 0,0-3 748,-1 0-768,-3-4 186,2 6 1,-5-7 896,3 5-630,-3-4-323,1 6 1,-7-3 68,1 4 0,-1 1-14,3 2 1,-4 5-101,-2 5 0,-2 4-247,-1 2 1,0 1-40,0 4 1,0 1-122,0 3 1,0 0-631,0 0 1,0-1 423,0-2 1,0-3-367,0-3 1,0 0 271,0-1 1,0 0-1170,0-3 0,4-1 341,3-5 1,-1-1-995,3-1 2250,-2-3 0,11-4 0,-3 0 0</inkml:trace>
  <inkml:trace contextRef="#ctx0" brushRef="#br0">9050 6797 7990,'0'-9'1511,"-4"-1"1,3 1-335,-2 0 1,-1 2-527,1 1 0,-4 0 431,4-3 0,-4 3-498,1-1 0,1 4-225,-2-3 1,0 3-121,-5-3 1,1 4-15,-1-1 1,1-2 292,-2 2 0,3 0-353,-2 3 0,0 4-1030,0 3 1,1 1 592,-1 1 0,2 0-846,0 1 0,4 2 474,0 1 0,4 2-122,-1-2 1,2 2 0,1-2 134,0 2 1,0-4 280,0 2 0,3-3 322,0-1-14,8-3 0,-5 1 88,7-4 0,-3 0 0,1-2-241,1 2 1,-2-2 735,3 2 0,-3-2-271,-1-1 0,1 0 587,-1 0-404,0 0 1,1 0-21,-1 0 1,0 0-141,1 0 1,-2 1-96,-2 2 0,1 3-117,-4 3-25,1 4 0,-1-1 0,0 3-14,-1 2 1,0-1 33,1 0 1,-2 3-672,2-1 0,-2-2-134,-1 2 1,1-2-448,2-1 1,-1 2-444,5-5 0,-4 1 263,3-4 1356,0 0 0,8-3 0,0-2 0</inkml:trace>
  <inkml:trace contextRef="#ctx0" brushRef="#br0">9544 6834 7990,'0'-9'413,"0"0"1,0 2 1353,0 1-1184,0 0 983,0-3 758,0-1-466,-5 1-499,4 0-714,-7-1 0,3 1 1,-4 0 1,-1 3-311,1-1 0,0 2-112,-1-1 0,1 2 114,0 4-822,0-4 431,-1 3 1,1-2-991,0 6 773,-5-2 1,4 7-822,-3-2 1,6 3 461,1 4 1,1-2-374,-1 5 0,-2-4 431,5 4 0,0-5 132,3 2 1,0 0 155,0-1 0,0 1 106,0-4 1,4 0 89,2 1 0,3-2 191,0-2 0,0 1 380,1-3 0,0-1-347,2-3 0,-1 0 448,1 0 0,2 0-258,-2 0 0,0 0 248,-2 0 1,-1 1-196,0 2 0,1-2 42,-1 2 0,0 1-145,1-1 0,-4 4-97,0 0 1,-3 2 40,3 3 0,-4 0 33,2 3 0,-3 2-149,-1 5 0,0-2 119,0 5 1,0 0-448,0 3 1,0-1 151,0-2 1,-1 1-333,-3-1 0,3-1-306,-2 1 0,2-3-688,1 2 0,1-3 167,2 1 0,2-2 1230,1-2 0,2 5 0,-3 1 0</inkml:trace>
  <inkml:trace contextRef="#ctx0" brushRef="#br0">1704 17579 6072,'0'-6'421,"0"-1"0,0-3-1,0-5 1,0-4 57,0-3 1,-4-3-203,-2-6 0,0-3-11,0-6 0,1-3-445,-1-3 1,2-4 706,4 1 0,4-2-190,2 1 0,6 8-91,4 2 0,6 5 395,2 7 1,2 6-252,-1 3 1,-2 6-160,-4 6 1,-1 3-51,1 4 0,-5 0-227,-1 0 1,-4 4 240,-3 3 1,1 4 397,-3 1 0,-1 5-1007,-3-2 0,-1 3 220,-2 1 1,-4-1-146,-5 1 1,-4 3 27,-5-1 1,0 1-98,-4-3 0,1-1 106,0 1 0,-2-1 65,4-3 0,-3-3 145,3-5 0,2-2 44,4-2 367,-1-2-262,6 3 1,2-5 359,6-2 1,6 2 149,3-2 1,7 3 331,2 3 1,4-1-308,2 4 1,3 0 97,4 4 1,3 0-310,0 3 0,1-2-114,-1 4 0,1 1-248,3 3 0,-4-1 168,-7 1 1,2-1-557,-4 1 0,-1-1-144,-6-3 0,-2 2-442,-7-5 0,-1 1 140,-2-4 0,-2 0-532,2 0 1,-2 1 330,-1-1 1016,0-4 0,-4 4 0,-1-4 0</inkml:trace>
  <inkml:trace contextRef="#ctx0" brushRef="#br0">2588 17039 8418,'6'-14'340,"-2"4"42,-4-2 1,3 1 323,0 2 1,0 0-203,-3-1 1,0 1 353,0 0 1,-4-1-257,-2 1 1,-4 1-14,-2 2 1,-4-2-195,-5 5 0,0 0 20,-4 3 0,0 0-379,-3 0 0,1 4 99,-1 3 1,1 5-356,2 3 1,-1 0 260,4 0 1,4 1-788,2 3 1,6-2 27,0-1 1,5 0-227,5-3 0,1 2 466,2-2 0,4-2 33,5-5 0,4 1 209,5-3 1,2-1 366,2-3 1,2-4 236,-2-3 0,2-1-309,0-1 0,1 0 505,0 3 0,-4-1 17,-2 4 1,-3-3 254,0 3 1,-1-1-374,-3 4 0,-1 6 27,-5 3 1,-4 2-14,-2 8 1,1-1-210,-1 6 1,1 1-218,-4 3 1,0 0 120,0 0 0,0 2-900,0-2 0,0 2-83,0-5 0,1-2-465,2-2 1,-1 1 314,4-3 0,-4 0-383,1-6 0,2-2-212,2-5 1556,1 3 0,5-4 0,2 4 0</inkml:trace>
  <inkml:trace contextRef="#ctx0" brushRef="#br0">3128 17048 8229,'5'-9'508,"-4"-5"1,3 4 218,-4-2 1,0 1-228,0 2 1,0-1 314,0-3 0,0 3-300,0-3 0,-3 3 527,0 1 1,-6 0-397,0-1 0,-1 1-172,-6 0 0,4 3-275,-4 3 0,-2 2-165,-4 1 0,-3 0 2,3 0 0,-3 8-199,4 1 0,-1 5-414,3-1 1,1 3 164,-1 0 1,5 1-85,1 2 1,4 0-89,3-1 1,2-2-351,4-1 1,1-2 415,2 2 0,3-4 30,6-2 1,3-1 529,3-5 1,5 0-82,2-3 1,1-1 117,-1-2 0,2 1 290,-3-4 0,-1 1 424,-1-1 0,-3-2-417,-4 5 1,3-3 708,-3 3-607,-1 0 1,-1 7 167,-4 2 0,0 2-218,-3 2 0,1 2-178,-4 1 0,0 3-279,-3 0 0,1 1-139,2 2 0,-2-1-210,3 1 0,-2 0 103,1-1 1,-2 1-335,2 0 0,1-5-282,-1-2 1,4 2-749,0-2 1,1 0-854,1-6 2492,0 2 0,5-7 0,0 3 0</inkml:trace>
  <inkml:trace contextRef="#ctx0" brushRef="#br0">3715 17020 8275,'0'-18'242,"0"0"-82,0 3 1,0-2-83,0 5 1,-3-2 123,0 2 0,-4-2 1436,0-1 0,-1 1-407,-1 5 0,-6 0-372,-3-1 1,-2 5-463,-5 2 0,3 2-196,-2 1 1,-1 2-72,-3 4 0,0 5-267,0 7 1,4 2 71,2 2 0,4 0-210,2 3 0,7 1-425,6-4 0,2 0 302,1-4 0,4 0-900,2-3 1,4 2 603,2-5 1,6-2 448,3-4 1,5-4 204,-1 1 1,-1-3 304,1-3 0,-4-2 102,4-5 1,-4 4 493,1 0 1,-3 1 341,0-1 0,-5-2-493,-1 5 0,-3 0-71,-1 3 0,-3 1-216,-3 2 1,1 6 223,-1 3 0,0 6-79,-3 0 0,0 1-98,0 2 1,0 3-299,0 1 0,0-1-147,0 1 1,0-4-561,0 4 1,0-5 458,0-1 0,0-1-432,0-2 1,1-3-271,2 0 1,-1-3-601,4-1 1,-2-3 432,2 1 1,-1-4-168,1 3 0,2-4 350,-1 1 762,1-2 0,5 3 0,2 1 0</inkml:trace>
  <inkml:trace contextRef="#ctx0" brushRef="#br0">4385 17625 8477,'-28'0'728,"3"0"90,3 0 0,8 1-2050,11 3 653,2-3 0,10 6 540,3-4 0,10 3 926,6-3 0,9 0-435,9-3 0,7 0-654,-22 0 1,0 0 0,3 0 0,1 0 683,4 0 0,2 0 0,6 0 0,2-1-596,-11 1 1,0-1 0,1-1 0,6 0 0,0-1-1,2 0 297,-8 0 1,1 0 0,1 0 0,0 0 0,1-1 0,0 0 0,1 0 0,0 0-391,3 1 0,0 0 0,1 0 0,0 0 1,0-1-1,0 0 0,1 0 0,-1 0 201,3 1 0,-1 0 1,1 0-1,0 0 1,1-1-1,-1 1 0,1 0 1,0 0-115,-9 1 0,0 0 0,1 1 0,-1-1 0,0 0 0,7 0 0,0-1 0,0 1 0,-1 0 181,1-1 1,1 1-1,-2-1 1,1 1-1,-3 1 1,0-1-1,0 1 1,0-1-77,0 1 1,0-1-1,0 0 1,-1 1-1,0-1 1,1 1 0,-1-1-1,0 1 79,2-2 0,0 1 1,-1 0-1,0-1 0,-1 2 1,-1-1-1,-1 1 1,1 0 34,1 0 0,-1 1 1,0-1-1,0 0 1,-1 0-1,-1 0 1,1 0-1,-1 0-52,-1 0 1,1 0-1,-1 1 1,-1-1-1,14 0 1,-2-1-1,1 1-41,-2 0 1,0-1-1,-1 2 1,-4-1-1,-1 1 1,0 0 23,-2-1 0,0 0 0,-1-1 0,-3 1 0,0 0 0,-2-1-122,15 1 1,-1-1 0,-3 1 0,-1-1 310,-6 2 1,-1 0-1,-5 0 1,-1 0-320,-4 0 1,-1 0 0,19 1-167,-11 2 1,-12-2-899,-10 2 901,-8 3 0,-11-1 263,-8 4 0,-5-4 0,-1-1 0</inkml:trace>
  <inkml:trace contextRef="#ctx0" brushRef="#br0">9767 17570 8292,'-9'0'23,"4"1"-86,1 2 0,3 5 1206,1 4 1,0 2-594,0-2 0,-4 3 103,-2 3 0,-2 1-416,-1 0 1,-5 2-340,-1 1 1,-4 0-6,-3-4 1,-1 0-242,-1-2 1,1 0 347,4-4 0,5 1 0,0-4 0</inkml:trace>
  <inkml:trace contextRef="#ctx0" brushRef="#br0">10326 17551 8301,'0'-9'3276,"0"-1"-1638,0 1 0,2 3-1447,4 0 0,1 4 462,9-2 0,0 3-147,6 1 0,4-3 224,8 0 0,1-3-357,9 3 0,3-4-440,-21 4 1,1-1 0,1 0 0,1 0-29,2-1 0,0 1 1,0 0-1,0 0-538,3 0 0,0 1 0,1-1 0,0 0 105,-1 1 0,0 0 0,1 1 0,-1 0 528,0 0 0,1 1 0,0-1 0,0-1 0,2 2 0,0-1 0,1 1 0,-1 0 0,0 1 0</inkml:trace>
  <inkml:trace contextRef="#ctx0" brushRef="#br0">16480 4348 8081,'-9'0'0,"-4"0"962,1 0 1,3-4 0,4-3-933,0-5 1,2-2-259,3-5 0,6-8 1195,3-4-409,4-8-647,6-3 1,-8 16 0,0 0 488,-1-2 0,1 0-1220,5-6 1,-2 0 1026,-3 1 1,-1-1-77,6-7 1,-1 0 0,-4 5 0,-1-1-7,2-3 1,1 0 0,-1-3 0,-1 0-269,2-1 0,-1 1 0,0 1 1,-1 0 259,-2 6 0,1 1 0,-1 2 0,0 2-45,0 2 0,1 2 1,7-23 261,-1 10 1,-3 9 798,-3 12-996,-5 9 1909,-1 6-2750,-4 8 1235,0 5 0,1 8-241,2 7-115,2 10 1,5 9-358,-1 7 0,-4-23 0,-1 1 79,1 3 1,0 1 0,-1 1-1,1 1 53,0 0 1,-1 0 0,1 0 0,0 0-257,-1-1 1,1 0 0,-1-3 0,1 1 8,0-2 0,-1 1 0,1-1 0,0-1 80,-1-1 0,1-1 0,7 22 141,1-14 0,-1-6-221,-2-6 452,3-7 1,-3-7-1,3-8 403,-3-5 0,-4-4-318,1-3 0,-1-4 1557,3-6-858,0-6-395,5-5-312,-4-8 1,4-2-213,-5-3 1,3-4-813,1 1 1,-6 22 0,-1 1 612,7-24 0,-7 24 0,1-1-1460,9-22 1,1 4-1,-1 8 1,4 6 133,2 9 1,2 6 1504,-5 9 0,4 0 0,-4 4 0,2 0 0</inkml:trace>
  <inkml:trace contextRef="#ctx0" brushRef="#br0">17495 3734 8079,'-4'9'1206,"-1"4"1,-1-2-836,-1 1 523,5 3 1,-6-4 49,2 5-528,2-1 0,-2 3-38,3-3 1,2 3-583,-2-3 0,2 0 204,1 0-336,4-3 282,2 1 1,3-5-51,0-1 1,0-3-311,1-4 0,-1 0 127,0 0 128,1 0 0,-1-4 273,0-3 1,0-2 376,-3-3 1,-2-3 378,-4-3-579,0-1 0,0-3-336,0 0 1,-4-3 0,-2 0 200,-3-2 1,3 0-835,0 2 482,0-2 0,0 8-2384,-1-3 1256,1 2 368,1 2 1,1 3 955,4 3 0,0 1 0,0 2 0</inkml:trace>
  <inkml:trace contextRef="#ctx0" brushRef="#br0">17746 4069 10670,'-5'0'3276,"1"-1"-2519,4-2 1,0-4 46,0-5 1,0-2-573,0-5 1,4-7-401,3-2 1,4-6-1155,1 0 0,5-5 814,-2-2 0,4 1-1131,3 3 1,0 0 429,3 3 1,2 7 352,-2 9 1,-2 4 855,-1 8 0,-3 2 0,-4 8 0,-2 1 0</inkml:trace>
  <inkml:trace contextRef="#ctx0" brushRef="#br0">18063 3827 8079,'0'18'-518,"0"1"452,0-5 1,0 4 92,0-2 0,0 0 78,0 0 1,-3 0 162,0-3 0,0-1 490,3-3-564,0 1-167,0-5 315,0-1 1451,0-4-1041,0-12-301,0 0 1,0-12 75,0 3 1,0-3-143,0-4 0,1-1 391,2-2-359,2 2-241,0-3 0,3 4 247,-1 0 1,1 4-54,1 3 0,1 1-5,-1 1 0,-3 6-396,0 3 74,1 5 66,-2 5 1,2 1-49,-4 2-30,4 7 0,-3 5 114,3 7 0,0 2-168,-4 4 0,3 1-704,-3 2 354,0-2 10,-3 3 1,4-4-863,-1 0 978,0 0 0,0-2 11,0-1 0,0-3-270,-3-6-256,0 1 384,4-11 383,-3 3 1,4-11-130,-2-5 0,2 0 467,1-8 0,5-6 0,-1-6-171,0-3 0,3-5 301,0 1 1,0-2-531,0 2 495,-3-2-179,3 7 1,0-5-52,-1 6 73,1 2 1,-4 12 221,0 1-116,1 3 125,-5 5-413,3 1 418,-7 8 1,3 1-483,-4 4 285,4 5 1,-3 0-159,2 5 1,-2 1-377,-1 1 1,0 2 124,0 2 1,0 1-1358,0-5 1,0 5-28,0-1 1,4-1-167,-1 1 1,4-5-1,-1 2 1,3-3 771,4-4 0,1 1 867,5-7 0,4-2 0,1-7 0</inkml:trace>
  <inkml:trace contextRef="#ctx0" brushRef="#br0">18929 3734 8079,'0'-10'3152,"-4"1"-2824,3 0 1,-4 3 2418,2-1-1798,-3 1 1,0-2-82,0 2 0,0-2 122,-4 5 1,0 0-611,-2 3 1,1 0-300,-1 0 1,-2 7-503,2 3 1,-3 5 356,2 1 0,-3 2-534,0 4 1,3 1 486,0 2 1,3 2-511,0-3 1,1 2-170,0-1 1,4-2-199,2-5 0,2 1 300,1 0 0,0-8 239,0-2 1,1-2 365,2-1 1,2-2-112,4-4 1,1-1 479,-1-2 1,0-3-1,1-6 262,3 0 0,0-5-364,3 2 0,0-3 305,-3 0 0,-1-1-154,-2 0 0,-1 5 909,0 1 0,-1 3 156,-1 1-360,-3-1-544,0 5-666,-3 1 202,3 4 42,-8 0 1,2 4-750,-4 2 512,4 7 0,-6 0-71,5 3 1,-3 1-188,3-1 0,0 1-398,3-2 0,0 3-820,0-3 1,0 0-1639,0 0 1734,4-3 856,1 1 1,6-4 686,1 1 0,2-5 0,5-1 0</inkml:trace>
  <inkml:trace contextRef="#ctx0" brushRef="#br0">19292 3436 8079,'0'-15'1262,"0"2"-971,0 3 1347,0 1 0,0 0 236,0 0-1143,0 3 0,-3-2 1589,0 2 226,0 2-1233,3-5-873,0 8 1,-1-2-207,-2 6 1,2 4-279,-3 5 86,-1 3 0,3 8-338,-4 5 255,4 0 0,-6 8-601,1-1 0,0 0 179,1-1 221,-2 6 1,3-6 22,-5 7 1,1-4-232,0-3 0,2 2-1189,1-2 1,1-3-1,-1-3 1,2-4-1,4-5 1,0-4 1638,0 1 0,0-6 0,0-1 0</inkml:trace>
  <inkml:trace contextRef="#ctx0" brushRef="#br0">19395 3743 10710,'-7'0'1638,"1"0"0,3 0 0,-3 0 0,1 4-349,-2 2 1,-1 7-1336,2 2 1,1 4 91,-1 3 1,3-2-2270,0 5 1616,-2 0 1,4 0 319,-2 0-2990,2-5 146,5 3 3131,-3-4 0,7-1 0,-2 1 0</inkml:trace>
  <inkml:trace contextRef="#ctx0" brushRef="#br0">19497 3408 8079,'-4'-16'1638,"-2"1"0,-2 3-240,2 0 1,2 5-2207,4 0 738,0 5-1043,0-2 674,4 4-378,1 0 1,5 5 816,-1 5 0,0 7 0,1 7 0</inkml:trace>
  <inkml:trace contextRef="#ctx0" brushRef="#br0">19581 3771 8079,'-4'-9'0,"3"2"0,-3 1 0,3 0 1092,1-3 0,1-2 0,3 0 546,2-1 0,5-1 0,2 4 0,3-1 1221,0 1-2461,1 0 1,-1 4 121,-1 2-367,1 2 22,2 1 1,-2 0 176,-1 0-431,-3 4 1,1 2-29,-3 6 153,-5-1 0,-1 6 147,-4-1 1,-1 2-130,-2 4 0,-7 2-88,-5 4 1,-4 0 227,-2 0 1,0 1-253,-4 2 0,4-5 156,0 1 0,2-5-553,3 0 1,3-6 235,4 0 0,3-6-821,-1 0 0,6-5-443,1-5 1,4 0 779,6 0 1,2 0-192,1 0 532,3-4 1,2-1-137,3-5-870,5 1 831,-6 0 1,7-2-156,-2-1 1,3 0-587,3-3 811,-2-1-653,3 2 876,-4-4-1,0 4-58,-1-1 1418,1-2-876,0 6 0,-7-5 402,-2 3 0,-8 1 854,-2 3 1,0-1 1096,-6 1-1764,0 0 1,-4 0 799,-2-1 0,1 2-690,-5 2 0,4-3 186,-3 3 1,3 1-159,-3-1-826,4 4 1,-7-5-349,3 3 1,-2 1 212,-1 3 1,2 4-214,1 3 1,0 1 224,-3 1 0,-4 2-1254,1 1 406,-1 3 400,0 3-1238,3 1 1012,-4-1 1,5 1-1415,0 0 1429,-1-1 1,4 1-20,0-1 0,4-2-696,-1 0 995,2-5 1,2 2 115,2-3 1,2-5 290,4-2 1,5-3 20,1-3 1,3-5-83,0-5 1,1-3 124,0 0 1,-4-2-255,1 0 2160,-5-1-1350,3 1 0,-5 3 66,0 3 1654,-4 1-1109,4 6-449,-8-3-538,3 7 0,-4-2 0,0 6-591,0 3 1,-1 2 223,-2 2 1,2 2-473,-2 1 1,3 3-2738,3 0 388,-2-3 2082,7 5 0,1-7-356,7 5 1163,1-5 0,10 2 0,2-3 0</inkml:trace>
  <inkml:trace contextRef="#ctx0" brushRef="#br0">20698 3287 8079,'-4'-15'0,"-2"3"1573,-3 1 1661,0 6-995,4 1-1437,-3 4 1,2 8-215,-3 5 1,0 13-117,0 8 0,-4 3-508,1 7 1,-1 0-707,4 6 1,0 1 679,4-23 0,0 0 1,-3 24-708,2-2 1,-1-3-1793,4 0 2057,-5-5 0,6 3-1135,-4-5 1,3-4-546,-3-5 2184,-5-6 0,3-2 0,-4-4 0,-3-1 0,-1 1 0</inkml:trace>
  <inkml:trace contextRef="#ctx0" brushRef="#br0">20400 3836 8079,'0'-13'0,"0"2"589,0-1 0,1 2 854,2 0 0,3 1-584,7 0 0,1-1 151,5 1 0,7 0-359,2-1 0,6 4 648,0 0-707,2 4-283,-3-2 1,3 6 81,-5 4 0,0 1 101,-3 9 0,-6-2-333,-3 2 1,-6 4-242,-6-1 70,1 2 247,-7-3-484,3 1 243,-4 0 1,0-2-163,0-1 0,-1 0-1026,-2-3-981,2-1 1438,-7-3 1,5 1-897,-3-1-165,0 0 1202,-3-3 180,-1 2-1200,5-7 1,-4 3 1615,0-4 0,-1-4 0,-3-1 0</inkml:trace>
  <inkml:trace contextRef="#ctx0" brushRef="#br0">20903 3464 8079,'0'-15'0,"0"2"0,0 3 0,3-2 308,0 0 1,4 2-365,0 4 1,-2 4 35,1-1 1,1 4-772,6 5 0,-3 5 393,2 11 0,0 3 398,0 6 0,-2 2 0,8 9 0,-3 0 0</inkml:trace>
  <inkml:trace contextRef="#ctx0" brushRef="#br0">21070 3845 8079,'-4'19'0,"0"-3"371,-2-1 1,1-3-20,2 4 0,2-4-184,-2 4 0,2-5 53,1 2 1,0-3-270,0-1 0,1 0-63,2-3 0,-1 1-161,4-4 0,3 0 125,4-3 1,0 0 163,0 0 0,-3-4 107,2-2 0,2-2-124,-2-2 1,1-2 600,-4 0 1,-3-4-252,0 4 0,-4-5 299,1 2 0,-2 0 144,-1 0 1,0-4 312,0-3 0,0 0-339,0 4 0,0-4-286,0 0 0,0 1-333,0 2 1,2 0 85,1 1 1,2 3 19,4 3 0,0-1-20,1 4 1,-1 1-1,0 5 1,1 2-47,-1-2 1,0 7-158,1 5 1,-1 1-172,0 6 1,1 1-23,-1 4 1,-1 0-373,-2 4 1,2-4 306,-5 4 1,0-1-424,-3 1 0,1 1 279,2-4 0,-2-1-322,2-2 1,-2-2-11,-1-1 231,0-3 912,0-7-463,0-2 0,4-8 1039,2-3 0,6-6-531,0-6 1,8-3 170,-1-6 0,4-4-200,-1-3 1,4-1-239,-1-1 0,-1 0 94,0-1 1,-3 10 111,1 3 0,-7 9 441,-2 7-555,-3 4 1,-5 7 86,-2 4 1,-2 4-94,-1 9 0,-1 4 15,-2 2 1,2 1-86,-2 2 1,2 3-720,1 0 0,0 1-213,0 0 0,4-4-505,2 4 1,6-4-437,0 0 1,5-4 462,-2-2 1,1-3 175,2-4 0,-1-3 407,5-5 1,6-3 592,3-4 0,0-4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2616 9059 8112,'-8'-18'331,"2"0"132,3 3-463,2 1-288,1 5 120,0 0 1,4 0 154,2 3 0,6 1 35,4 2 1,2 2-97,0-2 1,5 2 44,2 1 1,2 0 2,1 0 0,1 0 27,2 0 0,3 0 5,6 0 1,3 0-254,3 0 0,1 0 374,-1 0 1,6 0-103,-24 0 0,0 0 1,0 0-1,0 0-114,1 0 0,1 0 0,0-2 0,1 1 190,0-1 0,0 1 0,2-1 0,1 0-42,0 2 0,0 0 0,1 0 0,-1 0-16,-2 0 1,1 0 0,0 1 0,0-1-27,1 2 0,0 0 0,1-2 1,0 1-7,0 0 1,1 1 0,-1 0 0,0 0-236,-1-1 1,1 1 0,-2 0 0,1-1 229,1-1 0,1 0 0,1 0 1,0 0 25,0 0 1,0 0-1,0 0 1,0 0-11,-3 0 1,0 0-1,0 0 1,1 0-36,1 0 1,0 0 0,1 0 0,1 0 57,-2 0 1,-1 0-1,2 0 1,-1 0 1,-2 0 0,0 0 0,1-1 0,0-1 5,3 0 1,-1 1 0,1-1 0,1 0 3,-2 0 1,0 1-1,1 0 1,0 0-19,-4-3 1,0 1 0,1 2 0,1 0 8,-2 0 0,0-1 0,1 1 0,-1 0 5,-2 0 0,1-1 0,-1 1 0,0 0 0,-1-2 1,0 0 0,1 1 0,0 2-8,-1-2 1,0 1 0,3-2-1,1 0-4,0 0 1,1 0 0,-1 1 0,-1-1-56,1 0 0,-1 0 1,-1 1-1,0 1 43,-1-2 0,1-1 0,1 3 0,-1-1-170,0-1 0,-1 0 0,0 2 0,0 0 197,-4 0 1,-1-1-1,1 0 1,0 0 10,0 0 0,0 1 0,0-1 0,0 0 47,0 0 1,0 0 0,25 1-37,-27 0 0,0-1 0,26-2 37,-26 3 0,1-1 0,0 0 0,0 1-1,22 1 0,-2 0 22,-4 0 1,-3 0-170,0 0 1,-2 0 215,0 0 0,-5 3-245,-2 0 0,-2 0 26,-1-3 0,-5 0 316,-1 0 1,-2 0-381,-2 0 0,1 0 154,0 0 0,-4 0-428,1 0 537,-1 0-314,4 0 0,-4 0-105,1 0 0,-2 1-368,2 2 1,-2 0 11,-1 3 612,-7 0 0,10 7 0,-5 2 0</inkml:trace>
  <inkml:trace contextRef="#ctx0" brushRef="#br0">8575 8929 8258,'-5'-19'1213,"2"1"-890,2 3 0,5 1-264,2 1 0,4 3 23,2-2 0,7 4-65,6 2 0,3 4 44,7-1 1,0 2-230,8 1 1,2 0-96,4 0 0,-21 0 1,0 1 311,3 1 1,0-1-1,1 0 1,0 0-340,1 2 1,0 0-1,1-1 1,1 0 223,0 1 1,1 0-1,3-2 1,1 1 59,2 1 1,0 0-1,-2-2 1,0 0-297,2 1 1,0-1-1,0 0 1,-1 0 325,2 1 0,1-1 0,-1 0 1,1-1 11,2 2 1,1 0 0,-3-2 0,0 1 43,2-1 1,1 0-1,-2 0 1,0 0-34,0 0 1,0 0 0,2 0 0,0 0 5,1 0 1,0 0 0,-2 0 0,-1 0 50,3 0 1,1 0 0,-3 0 0,1 0-25,0 0 0,2 0 1,2 0-1,1 1-76,1 0 1,0 1 0,-17-2 0,0 0 0,-1 1-333,15 0 0,0 1 1,2-1-1,1-1 294,-17 0 1,1 0 0,-1 0-1,1 0 1,1 0 0,0 0 40,-1 0 0,0 0 0,0 0 0,0 0 0,0 0 0,0 0-46,16 0 0,0 0 0,-18 0 0,1 0 0,-1 0 30,1 0 1,1 0 0,-1 0-1,0 0 1,0 0 0,0 0-13,16 0 0,-1 0 0,1 0 0,0 0 32,-2 0 1,0 0 0,0 0 0,0 0-20,0 0 0,-1 0 1,3 1-1,0 1 75,-2 0 1,-1-1 0,1 1 0,0-1-41,-1-1 1,-1 0-1,-1 1 1,1-1 50,1 2 0,1-1 1,-1 0-1,-1-1-172,1 2 0,-1 0 0,-2 0 0,0 0 158,-4-1 0,0 1 0,-1 0 1,1-1 1,0-1 1,0 0 0,1 1 0,0 1-46,-1-1 0,0 1 1,-1 0-1,1 0-3,-3 0 0,-1-1 0,-2 0 0,0-1 149,-1 2 1,1-1 0,-3 0 0,-1 1-295,-2-1 0,-1 1 1,21 0 384,-13 4 0,-8-3-856,-7 3 0,-4-3 583,-2 4 0,-7-4 15,-6 3 0,-11 0 0</inkml:trace>
  <inkml:trace contextRef="#ctx0" brushRef="#br0">11331 9804 8116,'-9'-18'0,"0"0"2189,-1 3-1609,5-3 0,0 11-330,2-3 1019,2 7-656,-3-5-527,4 7-2121,0-3 1337,4 8 1,0 1-151,2 5 1,3 2-1150,-3 0 1997,-2 5 0,4 2 0,-3 4 0</inkml:trace>
  <inkml:trace contextRef="#ctx0" brushRef="#br0">11303 10037 8116,'-6'0'1149,"0"0"0,3 0-1399,-3 0 300,4 0-372,-3 0 352,5 0 1,8-4-31,1-2 0,7-7 0,-2-1 0</inkml:trace>
  <inkml:trace contextRef="#ctx0" brushRef="#br0">11862 9646 8116,'-9'-9'2681,"-1"-1"-1315,1 1-657,0 4-315,4 1 1134,-4 4 0,7 0-91,-4 0-1059,4 8 0,-5 2 84,4 9 0,-4 7-105,4 2-405,-4 2 1,3 2 133,-2 2-1517,2 2 1245,4 2 0,-3-1-68,-1 0 0,1-3-224,3 0 1,0-4-1162,0 1 1,3-6 389,1-3 0,-1-2-177,-3-2 1,3-3 183,0-3 1242,4-6 0,-2 3 0,5-4 0</inkml:trace>
  <inkml:trace contextRef="#ctx0" brushRef="#br0">11871 9693 8116,'0'-19'601,"-4"0"0,3 4 837,-2-1 1,2 5 199,1-1 0,3 1-769,0 2 0,6 2-187,0-3 1,3 6-227,4-5 1,2 3-329,1-1 1,4 0 109,5 4 0,0-1-550,0 1 1,3 2-50,0-2 0,3 2-361,-3 1 1,0 0-905,-3 0 0,-3 0 691,-1 0 1,-3 0-563,1 0 1,-8 1 749,-4 2 0,-2 2 747,-5 4 0,-4 5 0,-4 0 0</inkml:trace>
  <inkml:trace contextRef="#ctx0" brushRef="#br0">11918 9879 12493,'4'-9'2816,"5"-1"-2087,7 1 0,9-4-224,3 1 0,6-5-138,0 2 1,5-3-713,2 0 0,-1 3 358,-3 3 1,-5 3-387,-4 2 0,-4 0-340,-5 4 0,-3 1-926,-3 5 1,-2 2-1,-8 5 1,-1 3-1210,-5 2 2848,-2 3 0,-13 5 0,-1 1 0</inkml:trace>
  <inkml:trace contextRef="#ctx0" brushRef="#br0">11843 10186 8116,'-9'9'0,"0"-2"1582,-1-1 56,5-4 0,2 2-59,6-4 859,2 0-1543,9 0 1,0-1 403,5-2-912,0-2 0,3-2-212,3 1 1,2-3 37,1-3 1,3-1-1023,0 4 0,4-4 590,-1 1 1,4 0 314,2 2 0,-5 1 142,2 0 1,-6 0-3516,1 3 2457,-4-2 1,0 3 0,0-5 0</inkml:trace>
  <inkml:trace contextRef="#ctx0" brushRef="#br0">12495 9870 8116,'-9'-10'1638,"4"1"0,-3 3 1638,5-1 0,0 1-2206,3-3 0,4 4-523,3 2 0,1 3 280,1 3 0,4 2-323,-1 4 1,5 4-424,-2-1 0,2 5-485,-2-2 1,3 3-479,-3 0 0,2 2-757,-2 2 1,3-3 379,-3 3 1,2-1-362,-2 1 1,2-3 753,-5 3 0,1-3 866,-4-4 0,-4 3 0,-1-4 0</inkml:trace>
  <inkml:trace contextRef="#ctx0" brushRef="#br0">12840 9832 8116,'-13'-8'0,"1"2"0,-1-1 3276,4 3-1638,0-3 0,-1 6 0,1-2 0,-3 3 0,-1 3 0,1 5 0,3 5 0,-5 6-26,-1 0 1,-2 6-1500,2 0 0,-3 5 64,2 1 1,0 4-327,0-1 1,-1 1-286,1-1 1,2 2-451,-2-5 1,5-3-756,-1-4 1,4-6-1,2 1 1,4-10-1,-1 0 1,3-5-1,3 3 1,2-5-1639,4 1 3141,1-2 0,3-9 0,2-3 0</inkml:trace>
  <inkml:trace contextRef="#ctx0" brushRef="#br0">13138 9795 8116,'-10'-9'1638,"1"4"0,0-4 1638,-1 3-1638,5 2 0,1-1 1638,4 2-65,0 2-4179,0-4 763,4 5 0,1 5-1434,5 1 1,-1 2-1,0 1 1,0 5 818,-3 1 1,2 3 0,-3 1 0</inkml:trace>
  <inkml:trace contextRef="#ctx0" brushRef="#br0">13147 10074 8116,'-4'6'0,"-2"-3"3276,1-2-349,-3-1-1716,3 0 273,0 0-318,1 0-1986,4 0 1,8-4 0,2-2 0</inkml:trace>
  <inkml:trace contextRef="#ctx0" brushRef="#br0">13715 9935 8116,'-9'0'376,"-1"-3"13,1-1 0,0 1-315,-1 3 0,4 5-270,0 1 2367,4 6-1400,-6 3 0,6 3-220,-5 1 1,2 3-128,-1-1 0,1 4-328,2-3 1,2 3-249,-3-4-978,3 1 838,1-3 1,0-5 185,0-1-341,0-7 1,1-1 142,3-2 0,-3-3 103,2 0 1,1-4 84,-1-5 0,3-4 159,-3 1 1,3-8 288,-2 2 1,3-3-176,-1 2 1,-1-2 374,1-1 1,1-1-241,2 1 0,0 4 473,1-1-445,3-4 1,-3 11 117,3-7 1,1 7-53,2-1 0,-2 4-31,2 3 1,-4 2-193,4 4 0,-5 4-48,2 2-12,-3 7 1,-2-2 253,-2 4-178,3 1 0,-7 2-666,4-3 0,-4 3-247,1-3 1,-2 0-20,-1 0 0,3-3 326,0 0 1,0-2-362,-3 0 131,0-1 642,0-4 118,0-1 1,0-5-138,0-2 1,0-6 196,0-7 1,6-1-40,3-2 1,0 0 229,4 1 0,1-4-153,2 0 1,1-2 0,1 2 196,-3 1 1,3 5 380,-3 0 0,-1 6-268,-2 0 1,-1 2 183,-2 5-404,-4 0 0,-1 7-93,-4 2 1,0 6-169,0 0 0,-1 5-501,-2-2 1,1 6-207,-4 1 0,3 2-655,-3-2 1,2 1 587,-2-1 0,3-2-1025,-3 5 1092,4-4 333,-2 2 1,4-6-2005,0-1 2348,0-3 0,8 1 0,2 0 0</inkml:trace>
  <inkml:trace contextRef="#ctx0" brushRef="#br0">14357 9888 8116,'0'-9'0,"-3"0"1638,0-1 0,0 4 1421,3 0-1619,-4 4 1,3-1-512,-2 6-446,-2 2-245,4 4-139,-4 5 1,5-3-46,0 5 0,0-1-689,0 4 1,1-2 491,3-1 0,-2 0-651,4-3 1,0 0 347,3 0 0,1-3-249,-1 2 1,1-5 527,3-4 0,-2 1 1,4-1-147,-2-1 1,-1-2 1212,-2-3-456,-1-2-196,-4-5 0,2 1 519,-3 0-358,-1-5 1,-3 4 791,0-2-885,-4-3 0,-2 2 64,-3-3 0,0 0-133,-1 3 0,-2-2 170,0 2-1161,-1-3 520,4 5-1090,0-6 1,-1 6 674,1-1 1,3 2-1708,0 0 1160,3 1 0,3 4-268,7 2 1,2 6 1453,3 3 0,3 2 0,4 2 0</inkml:trace>
  <inkml:trace contextRef="#ctx0" brushRef="#br0">14646 10028 8964,'-5'0'1638,"1"0"0,4-4 0,0-3 0,1-2-556,2-3-844,-2-3-171,7-3 1,-3-2-132,5-2 1,2 2-1485,0-5 897,5 4 567,-3-2 0,5 6-1555,0 1 1,-2 4 667,-1 6 0,0 1-289,-3 5 1,-1 5 420,-3 1 839,-3 6 0,2 3 0,-3 3 0</inkml:trace>
  <inkml:trace contextRef="#ctx0" brushRef="#br0">14869 9944 8116,'10'5'0,"-1"2"128,0-3 0,1-1 180,-1-3 1,4 0 249,3 0 1,-2-5 2,2-1 1,-1-3-152,4-3 1,1-3 395,1-4 0,-2 4-292,0-1 1,-2 1 490,-4-4 1,-1 4-405,-3-1 1,-3 4 51,-3-4 1,-3 8-194,-3-1 1,-3 5 210,-3-3 0,-1 5-224,-3-1 1,2 3-153,-5 3 0,4 6-327,-3 3 0,2 3 99,-2-2 0,3 3-552,0 0 0,1 2 374,2 0 1,4 1-591,2-1 1,-1 0 258,1-2 1,1 1-1198,5-1 1,3 0-1,6 0 1,3-3-1,3-4 1,4 0 1355,0-3 1,4 2 0,-2-3-1</inkml:trace>
  <inkml:trace contextRef="#ctx0" brushRef="#br0">15782 9804 8116,'-4'-9'3276,"3"-4"-1602,-8 2 1014,4-2-1730,-4 3 1,-1 4 855,-3 0-1285,3 4 0,-5-2 62,3 4 0,1 0 33,-5 0 0,5 0-1077,-2 0 0,7 4 348,3 2 0,2 6-767,1 0 1,4 5 613,2-2 1,3 3-850,0 0 0,1 1 273,3 0 1,-3-1 400,2 1 0,-4 2 239,-2 1 1,-4 0 136,1-3 1,-2-1 511,-1 1 1,-5-2-347,-4-1 1,-5 0 225,-5-3 1,-2 1-86,-1-4 0,0 0-712,4-7 1,3 0-422,3-3 1,1-1-757,2-2 1,4-5 530,2-5 1,6-7 1107,3-2 0,7-4 0,1-2 0</inkml:trace>
  <inkml:trace contextRef="#ctx0" brushRef="#br0">16024 9478 9617,'9'-18'833,"1"-1"1,-5 8 1435,-2 2-1454,2 5 1167,-4 0-1259,3 4 1,-4 4 70,0 3 74,0 9-463,0 0 0,-4 11-231,-2-3 1,1 3-544,-2 1-1490,1 0 875,1 0 835,-3 0 0,4 3-1490,-3 0 1,-1 1 255,2-1 0,1 2 6,-1 5 1,-2-5 1376,-4-2 0,-3 2 0,-3 0 0</inkml:trace>
  <inkml:trace contextRef="#ctx0" brushRef="#br0">15838 9870 8116,'0'-14'673,"1"4"83,2-3 1,-1 0-420,4 0 1665,0 1-834,4 3 1,2-4 1442,1 1-2090,3-5 1,-5 7 599,5-2 1,-1 1-502,4 2 0,0 3-84,-1-1 1,-2 5-153,-1-1 0,-3 2-332,0 1 1,2 0-147,-2 0 0,-3 4-299,-2 3 1,-2 2-267,1 3 1,-2 0 358,-4 3 1,0 0-544,0 0 0,0 3 295,0-3 1,0 3-228,0 1 0,-3-4 303,0 1 0,0-4-39,3 4 0,-1-5 199,-2 1 0,2-4-182,-3-2 986,3-4-473,6 2 0,0-8 661,4-2 1,0-4-392,1-2 1,2-3 561,1-3 0,-1-1-388,-3 1 0,1-1 270,-1 0 1,2 2-171,-1 1 1,1 0 36,-5 3 0,-2 4-60,-1 3-502,3 4-800,-5-2 0,3 8 542,-4 2 0,0 2-1254,0 1 1,3 5 658,0 1 1,3 3-825,-3 1 1,5-1-1,-2 1 1,5-4-1,2 1 1,4-2 1534,2 2 0,3 2 1,6-4-1</inkml:trace>
  <inkml:trace contextRef="#ctx0" brushRef="#br0">16722 9851 8116,'3'-15'2262,"0"3"-1436,1 2 0,-4-3 812,0 1 0,-4-2-788,1 2 1,-3 2 627,3-3 1,-4 3-704,1 1 1,-3 3-126,0 3 0,-3 2-185,-1 1 0,0 1-955,0 2 1,-1 4 24,-5 5 0,4 7-195,-1 5 1,2 3-662,-2 1 0,1-3 584,5 0 0,0-1-308,7 1 0,0-2 455,3-1 1,0-6-345,0-1 1,5-5 351,4-3 0,2-3 54,4-4 1,2-1 219,4-2 1,-1-8 53,2-7 1,-1-2 463,0-5 0,-1-1 187,2-5 1,-6-2-4,0-4 0,-4-1-126,4-3 0,-8 0 1370,1-3 0,-6 3-545,0 4 0,-2 4 195,-1 2 0,0 10 569,0 6 111,0 3-1627,-4 7 0,0 5-103,-2 6 1,-2 7-450,1 2 0,-1 4 232,-1 2 1,0 3-119,-1 4 0,4 0 162,0 0 1,4 3-1385,-1 0 0,2 0 168,1-3 0,2-3-140,4 0 1,1-1 592,9 0 0,-1-2-63,4-6 0,4-3 237,1-4 0,6-3 220,1-3 0,1-3 335,-5-3 0,0-4-138,-2-5 1,1-2 103,-4-1 1,-2-2 261,-4 5 0,-3-4 355,-3 4 1,-2-5 787,-2 2 1,1 2-639,-3 0 1,-1 3 350,-3 0 0,-1 1-536,-2 0 1,-3 1 692,-3 1-305,0-1-779,-5 7 1,4-3-1,-2 4 1,1 1-70,2 2 0,0 2 20,-1 5 0,1-1-149,0 0 0,-1 0-294,1 1 0,0 2 196,-1 1 0,2 0-571,2-1 0,-2 0 289,1 3 1,2 0-404,-1 0 1,4 3 188,-1-3 0,2 2-52,1-1 0,1 0 163,2-3 1,-1 2 128,4-3 0,0-2-118,4-4 1,-1-1 171,0 1 1,4-2-88,-1-4 1,2 0 95,-2 0 0,2-1 188,1-2 0,3-5-38,-3-4 0,2-2 79,-2 2 1,2-2 488,-5-1 0,4-2-276,-4 5 0,4-1 822,-4 4 1,0 0 86,-2 0 33,-1-1 0,0 5 223,1 2-714,-5 2 0,0 5-202,-2 2 0,-2 4-184,2 2 1,-2-1 42,-1 5 1,0-4 3,0 4 0,0-4-560,0 4 0,0-5 265,0 2 0,0-3-670,0-1 1,0 0 359,0 1 0,-1-2-2498,-2-2 168,2 3-331,-3-8 1374,8 3 1,4-4 226,5 0 1412,-1-4 0,6-6 0,1-4 0</inkml:trace>
  <inkml:trace contextRef="#ctx0" brushRef="#br0">17570 9599 8116,'0'-18'3276,"0"-1"-2510,0 1 0,0 3 1223,0 3-1296,0 1 2583,0 6-771,0 1-1359,0 16-346,0 0-396,0 11 1,-4-1-928,1 3 373,0 2 1,0 1-1389,0 0 1,-1 0 1035,1 0 1,2 3-1138,-2 0 1,1 0-1,-1-3 1,0 0 224,-3 0 0,0 0 831,-3 0 0,-1-8-453,1-1 0,0-7 1036,-1 1 0,-2-4 0,0-3 0,0-3 0,6-6 0,-2-3 0,2-6 0,1 0 489,2-3 0,2-1-214,1-2 0,4-4 485,3 0 0,5 0-145,4 4 1,-2-1 499,2 1 0,-2 0-309,2 2 0,1-1-37,-1 1 1,1 3-23,2 0 1,-2 6-255,-1 1 1,1 3 902,-5-3-505,5 4-333,-7-2 1,-1 5 217,-6 2-561,-2 2 1,-4 4-141,0 0 0,-3 1-271,3-1 0,0 3-699,3 1 0,0 0 555,0 0 0,1-2-703,2 5 0,6-4 415,7 4 0,1-2 200,2 2 0,-1 0 178,1-3 1,-1 2 181,-3-2 1,-1 2-124,-5-3 0,-4 1-48,-2-4 1,-7-3 1876,-5 1 0,-5-2-325,-4 1 1,0 1-1715,3-4 0,-2 4 326,5-4 0,-1 0-3202,4-3 0,4 0 3056,1 0 1,4 4 0,0 1-1</inkml:trace>
  <inkml:trace contextRef="#ctx0" brushRef="#br0">18333 9897 8116,'0'-5'2145,"0"1"-1371,0 4 1,-3 5 59,0 5 396,0 3-760,-1 6 1,2-2 321,-5-1-494,5 1 1,-5-2-170,4 3 0,-3 0 49,3-2 1,-5-2 102,2-2 0,1-4-13,-1 1 0,3-3 168,-4 0-198,5-1 1,-2-11-246,4-3 0,0-2-280,0-8 0,4 2-250,3-8 0,5-3-346,4-3 0,1-3 444,2 3 1,4-4-743,1 4 1,4 0 537,3 3 1,1 5-239,3 1 0,0 3 290,-4 4 1,0 5 83,-3 7 1,-6 2 146,-3 1 0,-5 4 111,-8 3 0,-2 1 449,-4 1 0,0 1-219,0-1 1,0 0 487,0 0 0,-3 1-223,0-1 1,0 0 329,3 1 1,0-1-212,0 0 1,3-2-52,0-1 0,4-1 69,-1 1 1,3-2 42,0-4 0,1 0 223,3 0 1,-3 0-206,2 0 1,-2-1 624,-4-2 1,1 1 171,-4-4-135,4 0 0,-6-4-481,3 1 1,-4 3-265,-4 0 1,-1 4-218,-4-2 0,-1 3-126,-3 1 0,2 0-549,-5 0 0,4 5 400,-4 1 1,5 2-1258,-1 1 0,1 2 608,2 1 1,1-1-860,1 5 1,3-4 572,4 4 0,4-2-8,3 2 1,6-3 455,6-3 1,3-2 147,6-2 0,1 1 323,2-3 1,-1-2 146,5-6 0,-4-1 229,3-4 0,-5-3-250,-1-1 0,-8 1 1260,-4 2 1,-6 1 102,0 0 1,-2 0 295,-5-1 0,0 4 872,-3 0-117,0 0-1600,-4-4 1,-1 2-330,-5 2 1,1 1 24,0 1 1,-4 3-193,1-2 1,-4 2-452,4 1 0,-1 1-254,0 2 1,3 0-521,-3 3 0,6 0 191,1 3 1,4 1-851,-1-1 0,2 0 483,1 1 0,0 0 503,0 2 1,7 0 180,2 3 0,6 1 181,-3 2 1,5-2 223,-2-1 0,0 1-179,0 2 0,-3 1-44,0 0 0,-3-1-1,-2 1 1,-3 0-30,-4-1 0,-4 1 1741,-3-1 0,-5 0-612,-4-2 1,-1 1 331,-2-1 0,1-3-537,-1 0 0,0-4-1218,1-3 0,3 1-1547,3-4 470,6 0 1,4-7 1406,8-2 1,4-6 0,9-3-1</inkml:trace>
  <inkml:trace contextRef="#ctx0" brushRef="#br0">19273 9916 8116,'5'-14'1638,"-4"-4"0,3 8 1638,-4-3-205,0 7-1300,0-2-789,0 7 1425,0-8-695,0 8-730,0-3-852,0 13 1,0-2 226,0 8-1483,0 1 682,0 2-2511,-4 1 2165,3 0 0,-4-1 349,5 1-2836,-4 0 1703,3-1 1,-3-2 176,4-1-921,0 1 1489,0-2 0,-1 3 829,-2-5 0,2 1 0,-3-4 0</inkml:trace>
  <inkml:trace contextRef="#ctx0" brushRef="#br0">19413 9674 8339,'0'-5'593,"0"-3"-692,0 6 1,1-2 107,2 4-419,2 0 281,9 4 1,-4 2 187,3 3-7,1 0 1,-4 1 127,3-1 0,-3 0 152,0 1 0,-2-1 767,-2 0 0,-2 0-515,-4 1 1,0-1 392,0 0 1,-1-2-383,-2-1 0,-1 0-583,-2 3 1,-3 0-325,3-3 0,2 2-247,1-2 1,2 3 102,1 0 1,0 0 27,0 1 1,0 2 80,0 0 0,3 1-9,0-4 0,3 1 458,-3 3 1,1-6-194,-4 2 0,0-1 948,0 1 0,0-3-211,0 0 1,-4-3 34,1 4 0,-4-5-733,1 1-1395,-2-2-706,-2-1 1357,1 0 796,4 0 0,1 0 0,4 0 0</inkml:trace>
  <inkml:trace contextRef="#ctx0" brushRef="#br0">19972 9506 8116,'0'-22'0,"0"6"0,0-1 3276,0 7-119,0 5 119,0 1-574,0 4-2796,-4 8 0,-2 0 134,-3 11 1,0 2-293,0 7 0,2 1 281,1 2 1,0 2-1398,-3 4 0,0 0-136,3 1 0,-2-4-135,2 0 1,-3 0-1,0 3 1,3-4 1402,0-2 0,-5-6 0,-3-2 0</inkml:trace>
  <inkml:trace contextRef="#ctx0" brushRef="#br0">19767 9870 8116,'0'-10'0,"4"-3"706,2-3 0,6 3-296,0 0 0,5 3 377,-2 1 1,3-4-290,0 1 0,1 0 173,0 6 1,-2-2-214,-1 2 1,3-2 286,-3-2 1,2 4-177,-5 0 0,-1 1 682,-2-2 884,-1-1-977,-4 3 468,-1 0-642,-4-3-1153,-4 6 1,-1-2 207,-4 4 0,0 1-920,3 2 1,-2 4 635,2 5 1,-3-1 250,0 5 1,1 0-1646,2 2 1,-2 0 391,5-3 0,-3 3 116,3-3 0,0 2 549,3-2 0,-3 2 62,0-5 0,0 1 106,3-4 0,3 0 585,0 1 0,4-5 85,-1-2 1,6-2 219,0-1 1,5-5 21,-2-4 0,2-2-239,-2-4 1,3 0 771,-3 0 0,-1-3-342,-2 3 1,-2 1 68,0 2 1,-1 1-260,0 2 1,0 0 1,-3-1-496,-2 5 0,-3 1-518,2 4 416,-2 0 1,3 1-69,-4 2 0,3 2-1897,1 5 1465,3-1 1,-2 0-65,4 1 0,-3-2 1,1-1 140,0-1 0,-2-2 548,1 2 1,-3-3 300,4 3-325,-5-4 1,6 2 677,-2-4-472,2 0 0,-1 3 400,-1 0-147,-4 1 62,6-4 1,-6 0 166,4 0 84,-3-5-324,5 4-173,-7-7-278,7 3-624,-7 0 75,3-4 1,-1 7 60,0-4 145,1 4 1,-3-2-335,2 4 60,-2 0 0,4-3-647,-2 0-250,-2 0 593,7 3 1,-6 0 353,5 0 1,-1 0-119,3 0 0,-3 0 225,1 0 0,-1 0 90,3 0 0,3 0 369,1 0 0,-1 0 0,2 4 0,0 1 0</inkml:trace>
  <inkml:trace contextRef="#ctx0" brushRef="#br0">20354 9842 8116,'-7'0'1020,"1"0"1,3 0-156,-3 0-213,4 0 227,-2 0 31,4 0-672,8 0 1,1-4-111,7 1 0,-3-1 64,-4 1 0,4-1 271,-1-2 1,2-3 154,-2 3 0,-3-2 157,1-1 0,-1 2-174,-3 1 0,-1 0-175,2-3 1,-5-1-91,1 1 1,-2 3 170,-1 0-807,0 4 1,-4-2 261,-2 4 0,-3 0-1007,0 0 1,1 4-166,1 2 1,0 2-430,4 1 1,0 4 17,3-1 1,0 2 974,0-2 1,2 2-344,4 1 0,2-1 989,7-5 0,4 0 0,2 1 0,5-5 0,-1-2 0,-1-2 0,1-1 0,-5 0 263,2 0 1,-6-1 407,-4-2 1,-6-2 966,-3-5 0,-1 1 0,2 0 0,-3-1 0,2 1 0,-5 3-688,-1 0 0,-5 0-173,2 0 0,-2-1-299,-2 4 1,1 0-914,0 3 1,0 0-153,-1 0 1,1 4-403,0 2 1,0 2-651,3 2 1,-2-1 536,2 0 1,0 1 206,0-1 0,4 0 392,-1 1 1,2-1-14,1 0 1,1-1 149,2-1 0,2 0 434,5-4 0,0-1-105,2-5 1,0-2-202,3-5 0,0-3-30,0-3 0,3-2 30,-3-4 0,0 0 1876,0-6 0,-3 2-456,0-9 1,2 1 87,-2-3 1,4 0-635,-4 0 0,-1 3 515,-4 3-76,1 7 110,-7 9-1292,3 7 1,-4 12 121,0 2 1,-4 3-297,-2 4 0,-3 4 285,0 5 1,3 4-501,0-1 0,0 2 258,-4 1 0,5 0-1401,2 0 1,-1 0-1,1-1 1,0-2-1,3 0 1,0-1 1572,0 1 0,8 2 0,2-4 0</inkml:trace>
  <inkml:trace contextRef="#ctx0" brushRef="#br0">21583 9516 8103,'-5'-24'2332,"0"-3"-1606,-8 7 1,5-1 911,-5 5 0,5 3-288,-5 3 1,3 5-303,1 2 1,-2-1-489,-1 1 1,2 4-740,-3 5 0,0 6 201,0 4 1,-3 6-770,0 3 0,2 5 337,-2 1 0,4 4 52,-4-1 0,5 3 122,-1 3 1,-2-2-543,2-1 0,-1-1-861,4-5 1,0 0-1,-1-3 1,1-4 163,0-2 1,0-7 1474,3-2 0,1-6-429,2-1 738,2-4 0,-2-2 375,6-6 1,-1-5 63,4-2 0,4 0-375,2 0 0,1 3 876,0-2 0,1-2-507,5 2 1,-1-4-217,-3 4 1,3-1-141,-3 4 1,0 0 77,0-1 1,-3 1-40,0 0 1,-2 3 9,0-1 1,-4 5-343,0-1 1,-4 3 86,1 3 0,-2 2-303,-1 5 1,0 0 161,0 3 0,0-2-956,0 4 0,3-3 72,0 0 0,2 2-256,-2-2 0,-1-1 514,4-4 1,-3 1 50,3-2 1,-3-2 880,4-1-347,-1-2 303,3-1 1,-1-1-274,-1-2 1,-2-2 1172,-2-4 1,-2 0-471,2-1 0,-2-2 129,-1-1 0,0-2-610,0 2 1,-1-2-447,-2 2 0,2 1-1105,-2 3 0,2-1 207,1 1-2183,0 0 0,0 0 3165,0 3 0,0 2 0,0 4 1</inkml:trace>
  <inkml:trace contextRef="#ctx0" brushRef="#br0">21648 9935 8037,'-6'-4'542,"-1"-3"1,5 2 779,-1-1 1,-1 0 1324,1-4-1802,0 1 1,3-3 306,0-1 1,3 0-552,0 0 1,5-1-481,2-5 1,0 4 54,5-1 0,2 0-788,5-6 1,-2 2 206,5-1 0,-4 5-56,1 4 1,1 1-388,2 2 0,-1 4-791,1 2 1,0 6-1639,3 3 3058,-5 2 1,9 6 0,-4 0-1</inkml:trace>
  <inkml:trace contextRef="#ctx0" brushRef="#br0">22439 9776 7926,'-9'-10'1215,"0"-2"1,2 1-777,1-1 669,4 2 0,-3 0-451,2 1 1,1 0-284,-5-1 0,4 4 1627,-3 0-1417,0 4 1,-3-2-509,-1 4 0,1 1 25,0 2 1,-1 2-366,1 4 0,-3 5 248,-1 1 1,0 0-528,0 0 1,3 1-44,-2 2 1,-1 1-221,4 0 0,-2-1 275,4 1 1,-1-5 102,-1-1 1,3 0 146,-1 0-157,5-1 388,-2-3 0,8-3-52,2-3 1,6-2 210,0-1 0,5-4-53,-2-3 0,0-1 85,0-1 0,-2-1 82,2 1 1,-2 0-120,2 0 1,-3-1 782,0 1 1,-3 0 60,-2-1 1638,1 1-1253,-3 0-1010,0 3 1,-2 2-169,-6 4 0,1 1-166,-4 2 1,3 6-1000,-3 3 1,3 4 723,0-4 0,2 5-759,1-2 1,1 0 425,2 0 0,4 1-2658,5 2 3107,3 1 0,3-5 0,1 0 0</inkml:trace>
  <inkml:trace contextRef="#ctx0" brushRef="#br0">15717 11043 7926,'-10'-14'0,"-2"5"0,0 0 1472,-1-1-903,4 5 1,-1-1 100,-3 0 1093,3 4-1116,-4-3 0,2 5 866,-1 0-1011,-3 0 0,2 2-76,-1 1 1,0 2-160,3 4 1,1 1-208,-5 3 0,4 1 97,-4 5 0,5 3-395,-2-1 0,4 1 256,3-3 0,-1-1-608,4 1 0,-1-1-113,4-3 0,5 2-386,1-5 1,6 1 199,4-4 1,5-1 377,4-2 0,2-2-495,1-4 0,4-1 471,2-2 0,3-3 535,0-6 0,4-3 0,2-3 0</inkml:trace>
  <inkml:trace contextRef="#ctx0" brushRef="#br0">16201 10633 7926,'-9'-19'1638,"3"5"0,-2 0 897,2 5-1999,-2 4 1,-3 2 133,-1 6 1,0 3-258,-3 7 1,0 5-40,0 7 0,-3 3-141,3 3 0,-2-1-762,2 4 1,1 0-70,5 4 0,4-1-366,2 0 1,2-1-676,1-2 1,0-2 324,0-4 0,1 0-150,2 0 1464,2-4 0,4-1 0,1-5 0</inkml:trace>
  <inkml:trace contextRef="#ctx0" brushRef="#br0">16387 11005 7926,'0'-13'0,"0"3"1688,0-4-1065,-4 1 1,2 2 1000,-4-1-1130,-1 2 1,1 3 426,0 1 1,0 4-371,-3-1 0,2 2-145,1 1 1,0 0-188,-3 0 0,2 1-281,1 2 1,0 2 117,-3 5 1,2-1-63,1 0 0,1 1-56,-1-1 1,-2 3-127,1 1 0,0 2-308,1-2 0,-1-1 231,4-3 0,-5 1-280,2-1 0,2 0 184,1 1 1,2-1-454,1 0 510,0 1 1,0-4 238,0 0 0,1-4-62,2 1 1,2-3 80,5-3 1,2 1 81,0-4 1,2 0 78,-2-4 0,-1 1 355,1 0 0,-2-1-258,0 1 0,-1 3 1104,0 0-543,1-1-361,-1-2 1,-1 3 342,-2 0-535,-2 4 1,-4-2-476,0 8 292,0 5 0,0 1-861,0 3 0,-1-3 427,-2-1 0,2 4-1127,-2-1 1,2 1 640,1-4 1,1 2-488,2-1 1,2 1 130,5-5 1239,3-2 0,2 5 0,3-4 0</inkml:trace>
  <inkml:trace contextRef="#ctx0" brushRef="#br0">16704 10987 7926,'0'-14'1159,"0"4"1,0-3-485,0 3 0,0 1 241,0 0 0,0-1-359,0 1 0,0 0 507,0-1 1,0 4 63,0 0-548,-4 4 1,-2-3-243,-3 2 1,0 2-319,-1-3 1,1 4-421,0 4 1,3 1 335,-1 4 1,2 0-163,-1 1 0,-1-1 118,4 0 0,0 2-651,3 1 0,0-1 276,0 5 1,0-4-119,0 4 0,3-4 246,0 4 1,1-2 173,-1 2 1,-2 0 281,2-3 1,-2 0-109,-1 0 1,0-3 197,0 2 0,0-1-84,0-2 0,-3 0-28,0 1 1,-4-4-51,1 0-780,-3-4 0,0 3-128,0-2 0,2-1-432,1 1 1,4-3-319,-1-3 1629,2 1 0,5-6 0,1 3 0</inkml:trace>
  <inkml:trace contextRef="#ctx0" brushRef="#br0">16918 10968 7926,'0'-9'1638,"0"0"0,0-2 151,0-1 119,0 6-524,0-7-119,-4 8-609,-1-4 1,-5 4 187,1 1-522,4 3 0,0 1-783,1 0 0,3 1 338,-2 3 0,2 4-678,1 4 0,1 2 603,2-2 0,3-1-832,3 5 0,-1-4 346,-2 4 1,3-4 83,-3 4 0,2-2 355,1 2 0,-2-2 301,-1-1 1,-4-3 366,1 2 0,-2 0-358,-1 0 0,0-4 502,0 1 1,-4-3-201,-2 0 1,-3 2-515,0-5 1,0 0 112,0-3 0,2 0-3031,1 0 774,4 0 2291,-2 0 0,12-4 0,3-2 0</inkml:trace>
  <inkml:trace contextRef="#ctx0" brushRef="#br0">17709 10661 7926,'-9'-15'1630,"0"2"8,-1 4 0,1 2-189,0 1 1001,-1 4-1589,5-2 0,-3 9-58,2 5-625,-3 3 0,0 7-168,0 1 1,0 3 75,-1 4 0,5-1-1167,2-2 0,1 3 683,-1 0 1,2 0-1242,-2 3 1,2-2 3,1-1 0,-1-1-951,-3 1 2586,-1-4 0,-8 3 0,-2-3 0</inkml:trace>
  <inkml:trace contextRef="#ctx0" brushRef="#br0">17467 10996 7926,'9'-17'0,"1"1"1198,-1-6-728,0 11 0,5-12 87,1 5 0,4-2 36,3-5 0,0 1-33,3-1 680,2-1-743,-7 6 1,6-7 241,-5 2 79,1 2 0,-3 1 34,-1 3 390,-3 5-731,-2 0 0,-3 3 526,-1 1-317,-4-1-830,-1 10 1,-4 1 150,0 6 0,0 3 27,0 4 1,-3 2 139,0 7 0,-4 2-434,1 4 1,-2-3-179,2 0 0,-1-1-339,4 4 1,-3-1-361,3-2 1,-2-2 485,2-5 1,2 1-166,-2 0 0,2-2-128,1-1 531,0-3 1,4-8 135,2-2 1,6-3 147,0-3 0,4-6 2,-4-6 1,5-3 162,-2-1 0,2 1 732,-2-1 1,-1 0-466,-5 1 0,0 2 955,1 1 0,-4 4 181,0 2-466,-4 0-617,2 8-460,-4-3 1,0 8-292,0 2 1,0 2-587,0 2 1,4 2-693,3 0 1,1 4-1,1-4 1,5 2-1,1-2 1,4-1 1411,3 1 1,1-2 0,5 0 0</inkml:trace>
  <inkml:trace contextRef="#ctx0" brushRef="#br0">18324 10847 7926,'0'-9'0,"0"0"659,0-1 1,0 1 919,0 0 1,0-1-628,0 1 1,0 0 262,0-1 1,-1 1-564,-2 0 1,1-1 765,-5 1-545,1 4-566,-3-3 0,-2 7 9,-1-2 0,2 3-83,-3 3 0,0 0-437,0 6 1,-2-2 203,3 6 1,-4 1-401,4 2 1,-4 1-93,4 2 0,-1-2-326,4-1 1,1 2-419,1-3 1,0 0 552,4 0 0,0-2 13,3 2 0,1-5 238,2 0 0,2-1-306,5-3 0,2-2 286,0-1 1,4-2 3,-4-1 1,5-1 113,-2-2 0,0 1-22,0-4 0,0 0-26,0-3 0,3-1-461,-2 1 843,-3-5 0,5 4 0,-4-3 0</inkml:trace>
  <inkml:trace contextRef="#ctx0" brushRef="#br0">18398 10912 7926,'-9'5'229,"0"4"57,-1-3 0,5-1 524,2 1 911,-2-4-600,4 7 252,-3-8-388,4 7-259,0-7-378,0 3 145,4 0-555,-3-3 200,3 3 480,-4-4-34,0 0 187,4 0-470,-3 0 0,3-1 373,-4-2-454,0 2 1,1-4 290,2 2-618,-2 2 0,4-4 153,-5 2 97,0 2-238,4-8-31,-3 8 1,3-4 252,-4 2-69,4 2-59,-3-3 76,3 0-223,-4 3 1,3-4 131,0 1-10,1 3 2,-4-3-52,4 4-59,-3-4-283,3 3-544,-4-3-2315,0 4 0,4 0 2024,-3 0 0,3-1 1253,-4-2 0,4 2 0,1-3 0</inkml:trace>
  <inkml:trace contextRef="#ctx0" brushRef="#br0">18380 10801 7926,'0'-10'1372,"0"1"-834,-5 4 0,3-3 362,-4 1 1,3 3 496,-3 1 0,3 2-292,-3 1 0,2 0-559,-2 0 1,3 1 215,-3 2 0,3 2-262,-3 5 0,4 2-48,-2 0 1,0 5-291,1-1 0,0 1-291,3 2 1,0-2-824,0-1 1,1 0 662,2-3 0,-1 2-548,5-2 0,2-1 286,3-3 0,4 0-1088,-4-3 1,5-2 519,-2-4 1,3 0-1639,0 0 2757,1 0 0,0-8 0,-1-3 0</inkml:trace>
  <inkml:trace contextRef="#ctx0" brushRef="#br0">18640 10819 7926,'-5'0'3276,"-3"0"0,7 0-318,-3 0-2529,4 4 0,-1 2-252,-2 3 0,2 0-42,-3 0 0,3 1-147,1-1 1,0 3-13,0 1 1,0-1-181,0-2 0,0 0-273,0 2 1,0-4 210,0 1 0,0-5-183,0 2 237,0-4 1,1 2 253,3-4 1,1-5-36,4-4 0,1-1 51,3-6 1,-3 1 216,3-4 0,-3 0-64,-1 1 1,2 2 126,1 1 1,-2 0-69,3 0 1,-3 2 187,-1 7 0,1-1 281,-1 4-369,0 0 0,0 4-141,-3 2 1,-2 2-52,-4 4 0,3 4-915,0-1 0,0 5 479,-3-2 1,0 0-1382,0 0 1,0 0 55,0 0 0,1 2-56,2-5 1,-1 4 1312,5-4 1,-1 0 0,3-2 0</inkml:trace>
  <inkml:trace contextRef="#ctx0" brushRef="#br0">19497 10559 7926,'0'-19'0,"0"4"0,0 2 0,0 4 0,0 3 3276,0 2 0,0 4 0,-4 9 0,-1 1-2571,-5 9 0,1 3-532,0 3-145,-1 6 0,-2-1-233,0 4 0,-1-1-503,4 2 1,0 1-41,-1-2 0,1-2 441,0-1 1,2 0-1333,1-3 1,4 4 117,-1-7 0,2-1-110,1-9 0,4-1 637,2-5 0,4-4 994,2-2 0,3-6 0,3-2 0</inkml:trace>
  <inkml:trace contextRef="#ctx0" brushRef="#br0">19739 10475 7926,'4'-28'0,"-3"2"1638,2 4 0,-2 5 1638,-1 7-1638,0 5 0,0 5-806,0 6 1,-4 4-258,-2 2 0,-2 7-188,-2 5 0,1 8-30,0 2 1,-1 3-424,1 3 0,0 0-576,0 3 1,2-4-757,1 2 0,3 0 810,-3-1 1,4 1-1052,-1-4 1,2-4 473,1-2 0,0-2-474,0-1 1,-1-5 1638,-3-5 0,1-1 0,-4-8 0,0-4 0,1-2 0</inkml:trace>
  <inkml:trace contextRef="#ctx0" brushRef="#br0">19376 10670 7926,'-8'-6'0,"1"0"3276,-1 0-2143,7 0 1,-2-1-517,6 4 2659,2 0-1721,9-1 0,4 3-772,7-2 1,2-1-305,1 0 0,4 1-46,2 3-2057,2 0 1369,2 0 0,-1 0-1065,0 0 1022,0 5 0,-4 0-1341,-1 4 1,-6 0-1,-4 1 1,-2-1 1178,-11 0 0,2 5 1,-5 0-1</inkml:trace>
  <inkml:trace contextRef="#ctx0" brushRef="#br0">19320 10903 7926,'-13'0'0,"5"0"1040,-1 0 0,5 0 2236,-2 0-1638,4 0 0,6 0 0,8 0 0,9 0-705,4 0 1,3 0-1340,3 0 1,2 0 339,4 0 0,5-3-1573,5 0 1,4 0 955,-24 2 1,2 2-1,0-1 1,0 0-957,1 0 1,-1 0 1191,3-2 1,0 0 0,20 1-1,-24-2 1,-1 1 0</inkml:trace>
  <inkml:trace contextRef="#ctx0" brushRef="#br0">20326 10875 7926,'-1'-6'3276,"-3"0"-2246,3-1 0,-4 1 2246,2 0-2325,2 4 1,-4-2 136,2 4 0,1 0-319,-4 0-467,3 0 1,-5 4-620,2 2 0,-2 3 261,-2 4 0,2-3-728,2 3 0,-2 1 584,1 2 0,3-3-434,1 0 0,2 0 73,1-1 1,1 1-349,2-4 0,2 0 462,5 1 0,0-5 216,3-2 0,1-2 343,5-1 1,-1 0-160,1 0 1,-2-4 712,-1-2 0,1-4-396,-5-2 1,-1 1 476,-4-5 0,0 1-265,-4-4 0,-1-3 457,-5 0 1,-3 1-744,-7 2 1,2 1-605,-5-1 0,5 4-1231,-1 3 1,1 2 672,2 0 0,3 5 315,-1 2 651,5 2 0,-2 1 0</inkml:trace>
  <inkml:trace contextRef="#ctx0" brushRef="#br0">20940 10531 7926,'0'-28'3276,"0"0"-1749,0 0 1,-3 1-566,0 2 1,-1 2 568,1 5 1,-3 3-759,-3 3 1,0 5 213,0 0 1,2 5-430,1-1 1,-1 7-782,-6 6 0,3 4 214,-2 8 0,1 3-541,2 6 0,0 2 244,-1 4 0,1 3-164,0 1 0,1 2-1169,1-2 1,-1-2 573,2-5 0,2 1-574,1-4 1,-2 2 489,2-5 0,0 1 1149,3-7 0,3-3 0,0-4 0,0 2 0,-2 0 0</inkml:trace>
  <inkml:trace contextRef="#ctx0" brushRef="#br0">20558 10745 7938,'-9'-10'1638,"4"1"0,1 0 1638,4-1-2273,0 1 0,5 3-473,4 0 1,6 3-146,6-4 0,3 4-551,4-3 1,3 3 186,0-3 0,5 4-1262,2-1 1,3 2 561,6 1 0,-1-1 679,1-3 0,-1 3 0,1-3 0</inkml:trace>
  <inkml:trace contextRef="#ctx0" brushRef="#br0">21154 10968 7938,'5'0'1482,"1"0"-937,-3 0-826,2-4 272,4 3 0,2-7 152,1 2 1,6-6 117,3 0 1,5-6 416,-1 0-393,2-1 0,1-8 103,0 2 0,-1-2-98,-3-1 1,-1-3 38,-4 0 1,-5 4-110,-1 6 0,-4 5 540,-3 4-414,3 1-162,-8 6 180,3 1-300,-4 12 1,0 3-48,0 7 0,0 5 29,0 2 0,0 2-414,0 1 0,0 1 184,0 2 0,1-1-549,2 4 1,-2-7 251,2 1 0,-2-3 38,-1-1 0,-4 0 190,-2-2 0,-4-7 134,-2 1 0,1-8 318,-5-2 1,1-4-202,-4 2 1,1-3 494,3-1 1,-2-5-258,5-1 0,-4-5 320,4-2 0,1-3-169,4 0 1,0-1-45,4-2 0,0 1-211,3-1 1,1 1-182,2 3 0,3 0-33,7 3 1,1 2 84,5-3 1,0 4 69,3 3 0,2 0-57,4 3 0,1 2-383,2-2 1,3 2 119,6 1 1,0 1-277,3 2 1,1-1 161,2 5 0,-4-5-22,-1 1 0,-7-2 385,-3-1 0,-3-1-81,-3-2 1,-3-2 91,-7-5 1,-6 0-142,-6-3 0,2 3 496,-2-2 0,-1 1-176,-5 2 0,-1 0 2,-3-1 0,-1 1-6,2 0 1,1 1-161,-2 1 0,5 2-261,-1 2 164,-2 2-785,4-3 594,-3 4 1,4 1-818,0 2 0,0-1-409,0 4 879,0 0 0,4 4 312,2-1 0,-1-1 125,2-1 200,-1 1 1,3-4-103,0 2 0,1 1 225,-1-3 0,0-1-115,1-3 1,-1 0 516,0 0-123,1 0 1,-1-1 353,0-2 0,-3 0-148,1-3 0,-4 3 298,3-3 0,-4 3-54,1-3 0,1 3 113,-1-4 221,1 1-322,-4-3-149,4-1-62,-3 1-259,3 0 1,-5 3 41,-2-1-269,2 5 1,-5-5-114,3 4 220,2 0-353,-7 3 84,3-4 1,-4 3-87,-1-2-54,1 2 0,0 1-103,-1 0 1,1 0 136,0 0 1,-1 3-101,1 0 0,-3 1 69,-1-1 1,1-1 81,3 4 1,-1-3 23,1 4 1,-1-2-36,-3 1 1,3 2-27,-3-1 1,3 1-67,1 1 1,-2 1-157,-1 3 1,3-3-16,-1 3 0,2 1 83,5 2 1,-3-2-155,3 2 1,0-4 47,3 4 0,0-5 12,0 1 1,4 2 55,2-2 0,1 1 42,-1-4 0,3-1 84,-3-2 0,3 2 184,4-5 0,-3 3-5,2-3 0,-1 0-86,-2-3 1,3 0 172,1 0 0,2 0-64,-2 0 0,3-1-428,0-2 0,-2 1 116,2-4 0,-2 3-436,2-4 0,0 5-25,-3-1 0,0-1-186,0 1 0,-3-1 165,2 1 1,-1 2 714,-2-2 0,0-3 0,1 1 0</inkml:trace>
  <inkml:trace contextRef="#ctx0" brushRef="#br0">22421 10838 8297,'1'-8'557,"2"1"0,-2-1 389,2 2 0,-2 1-370,-1-2 0,0 4 704,0-3 16,0 0 488,0-3-577,0-1-822,0 1 0,0 3-17,0 0 0,-3 3 160,0-4-701,-5 5 0,3-3 196,-4 2 1,0 2-364,-1-2 0,1 3 273,0 3 0,-2-1-308,-1 4 1,2 0-170,-3 4 1,0 2-359,0 1 0,2 2 269,5-3 1,-2 4-112,5-4 0,-3 4 250,3-4 0,0 1 129,3-4 1,3 0 296,0 1 0,4-2-97,0-2 0,2 1 113,3-3 0,0-1 195,3-3 1,-2-1 284,2-3 0,-3 2 472,0-4 1,-5 3 835,-1-3-989,1 4 0,-1-5-264,0 3 0,-4 0 85,1 1-127,-2 2-1410,-1-3 1,3 8 518,0 2 0,1 0-1012,-4 0 1,4-1 555,2 1 0,2 1-372,1-3 1,1 2 604,-1-3 0,3 3 673,1-3 0,3 0 0,-1-3 0</inkml:trace>
  <inkml:trace contextRef="#ctx0" brushRef="#br0">22858 10484 7938,'9'-28'1762,"1"0"-1088,-1 4 0,-3 0 1538,0 5-827,-3 2-64,1 8 25,-4 4-677,0 1 1,-4 9-223,-3 4 1,2 5 5,-1 4 1,-3 4-169,-4 0 0,1 7-289,3-1 1,-1 2-197,1-2 0,1 3-186,1 0 0,0 0 6,4-3 0,0 0 149,3-1 1,0 0-775,0-2 1,7 1 375,3-4 1,5-2-486,1-4 1,2-3 509,4-3 0,-1-4-277,3 0 0,-2-4 127,3 1 0,-4-3-136,0-3 0,-1-2 890,-1-4 0,-5-5 0,0 0 0</inkml:trace>
  <inkml:trace contextRef="#ctx0" brushRef="#br0">22635 10652 7938,'-16'-7'1083,"1"1"1545,3 4-1811,3-6-74,5 7-63,4-3-561,4 4-63,5 0 1,3 0-384,3 0 1,1 0 253,2 0 0,2 0-631,2 0 1,-1 0 419,7 0 1,-5 0-294,5 0 0,1 1 155,2 2 0,4-1-619,-1 4 1,-1-3 101,2 3 708,-1 1 1,3-2-1,0-1 1</inkml:trace>
  <inkml:trace contextRef="#ctx0" brushRef="#br0">23417 10633 7938,'0'-9'0,"0"-1"2603,0 1-1693,0 0 0,0 3 37,0-1 0,-1 1 265,-2-3 1,1 3-619,-5-1 1,4 2-15,-3-1 1,0-1-183,-3 4 0,-2-4-148,-1 4 1,1 0-133,-1 3-46,-2 0 1,2 3-323,-3 0 1,2 5 227,-2-2 0,6 3-676,0 4 1,3-2 271,0 5 0,2-2-434,4 2 1,1 1 292,2-1 1,2 1 106,4 2 0,5-1 234,1 1 0,2-3 39,-2-1 0,5 1 144,-5 2 0,5-2-71,-4-1 0,-2-2-90,2 2 1,-5-3 44,1 0 0,-1 1 356,-2 0 1,-4-1-137,-2-2 1,-2-1 600,-1 0 1,-2 1-7,-4-1 1,-1 0 304,-9 0 1,-2-2 33,-4-1 0,0-4-458,4 1 1,-4-2-110,0-1 1,1 0-160,6 0 0,-2 0-1041,5 0 0,3 0 375,2 0-2880,5 0 148,-2-4 3129,8 3 0,6-3 0,4 4 0</inkml:trace>
  <inkml:trace contextRef="#ctx0" brushRef="#br0">23789 11033 7938,'-9'-9'0,"4"0"0,-3 3 3276,5-1-1638,0 5 0,2-5 1638,-2 4-449,2 0-3197,-3 3-2612,4 0 2982,8 4 0,-2 5 0,8 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</inkml:context>
    <inkml:brush xml:id="br0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2542 14218 8544,'-24'-10'0,"5"-2"1001,7 0-530,6-1 0,5 4-386,10-1 1,11 2 115,14 2 0,11-1-21,-19 5 1,1 1 0,6-4 0,2-1-493,5 2 1,1-1-1,7-1 1,2 0 467,-12 2 0,0 0 0,1-1 0,4 0 0,1-2 0,2 1-383,4-2 0,2-1 0,1 1 0,-12 1 0,0 1 0,1-1 0,0 1 319,3 0 1,0-1-1,0 1 1,0 0 0,1 0-1,-1-1 1,0 0-1,0 1-277,0 0 1,0 1 0,0 0 0,0-1 0,2 1 0,-1-1 0,0 1 0,1 0 254,0 0 0,0 0 0,1 1 0,-1-1 0,1 1 0,-1-1 0,1 1 0,-1 0-50,-1-1 1,0 2 0,0-1-1,-1 0 1,0 0 0,0 1 0,0 0-1,-1 0-111,-1 0 1,-1 1 0,-1 0 0,1-1-1,-1 0 1,1 0 0,-1 0 0,0 0 123,-2 0 1,1 0-1,0 0 1,-1-1-1,10 0 1,-1-1-1,-1 0 16,-6 2 0,-1 0 0,0 0 0,13-3 0,-2 0 29,-9 3 1,-3 0-1,-5 1 1,-2 0 178,-5 0 0,-1 1 0,9 0-905,-10 1 0,-10 4 1037,-8 2 1,-10 7-1464,-9 2 1,-17 9 1073,7-9 0,-2 1 0,-1-2 0,-1 1 0,-4 3 0,0 0 0</inkml:trace>
  <inkml:trace contextRef="#ctx0" brushRef="#br0">3035 14655 8574,'0'-24'297,"0"3"-88,0 9 1,3 6 223,1 12 0,-1 9 809,-3 10 0,0 7-869,0 5 1,0 1-532,0 6 1,0 2 91,0 4 1,0-23 0,0 0-173,0 26 1,-2-24 0,-2 2-237,0 1 0,-1 1 0,0 1 1,0 0 15,-2 2 0,-2-1 1,0 0-1,0-1 458,-2-3 0,0 0 0,-1 1 0,0 1 0,1-2 0,-1 1 0,0 0 0,0 0 0,-1 0 0</inkml:trace>
  <inkml:trace contextRef="#ctx0" brushRef="#br0">2709 14637 8559,'23'-47'819,"-10"23"0,2 2 0,1 1 0,2 1-876,2 2 0,1 2-1518,1 1 0,2 2 1595,24-1 1,4 4 688,-3 7 1,-1 12-247,1 6 793,-1 7-1013,-24-9 1,-1 2 0,0 2 0,0 1-9,1 0 1,-1 1 0,-1 3 0,-1 2-141,1 0 0,0 1 0,-3-1 0,0 1-157,0 2 1,-1 2-1,-1-1 1,-3 1 71,-2 0 1,-2 1 0,-1 0 0,-2 1-352,-2 0 1,-3 0 0,-2-4 0,-1 1 187,-3 1 0,-2 1 1,-3-3-1,-3-1 64,-3 1 0,-1-1 0,-5-1 0,-2-1 57,-1 0 1,-2-2 0,-1-2 0,0 0 193,-3 0 1,1 0 0,-2-1 0,1-1-594,-3-2 1,0-1 508,1 3 1,-1-1-75,-1-2 1,-1-1-1,4 0 1,0-1-691,-1-3 0,2-1 0,-20 5-50,7-4 0,7-5-494,5-2 1,11-3 1229,4-3 0,6-3 0,4-7 0,2-1 0</inkml:trace>
  <inkml:trace contextRef="#ctx0" brushRef="#br0">4087 15186 8501,'14'-9'408,"-4"-1"51,3 1 0,-3 3-1707,-1 0 720,-3-1 0,-3-2 3390,-6 0-1905,-3 4 0,-7-3 0,-4 4 349,-3-1 0,-3 3-843,-2-1 0,-2 2-331,2 1 1,-2 1-113,-1 2 1,1 3 81,-1 7 1,0 1-530,0 5 0,3-1 62,0 1 0,4 3-417,0-1 0,6 4 244,6-3-540,0 0 576,8-4 1,-4 1 25,5 0 0,6-6 44,3-4 1,5 0 331,8-6 1,3-1-108,6-5 1,-1-4-95,4-5 0,-1-2 302,1-5 0,0 0 425,-6 1 1,1 0 163,-7 3 0,0-2 588,-4 5 0,-3-3-55,-3 6-513,-5 2 0,-4 7-331,-6 0 1,-3 5-451,-3 4 1,1 1-496,2 6 0,-3-1-182,3 4 0,2 0-791,1-1 1,2 1 393,1 0 1245,0-5 0,4 4 0,1-4 0</inkml:trace>
  <inkml:trace contextRef="#ctx0" brushRef="#br0">4469 14674 8501,'0'-37'0,"0"5"2705,0 4-1913,0 8 1,-1 11 62,-2 6 1,-3 8-290,-7 7 0,-1 8-11,-5 11-278,-3 2-1553,2 12 1443,-7-1-108,17-15 0,0 1 0,-1-4 0,0 0-306,1 1 1,1 1-1,1 2 1,2-1-441,-1-1 1,1 0 356,1 1 0,0 0 1,0 2-1,1-1 1,1 0-1,0 0-519,1-1 1,1-1 0,0 23-536,1-1 0,-3-6 451,0-1 1,-5-8 932,-2-4 0,0-8 0,-6-7 0,-2-4 0,-4-5 0,1-4 0,2-2 0</inkml:trace>
  <inkml:trace contextRef="#ctx0" brushRef="#br0">4227 15186 8501,'28'-14'263,"2"-3"66,4 5 0,1-1 192,9 4 0,-1 0 143,4-1 1,4 1-52,-25 4 0,0 1 0,24-3-72,-4 1 0,-3 3-315,-6-3 1,-2 3 273,-4-3 0,-4 3-160,-8 0 0,-5-2 722,-1-1-442,-7 2 1,-2-1-208,-4 2 1,-1 2-35,-2-3 1,0 3-326,-6 1 0,0 0-16,-6 0 0,-1 0 225,-2 0 1,-2 1 12,-2 3 1,2 2 0,-5 6 0,3 0-495,-3 3 0,4 1-930,0 2 0,1-2 269,1-1 1,2 0-355,1 0 1,-1 3 435,1-3 0,6 2 280,1-2 1,6 2-34,-1-5 0,4 1 309,4-4 0,5-4 208,6-2 1,4-2-61,3-1 0,1-4 247,5-2 0,0-5 52,0-2 1,-1-3 318,-2 0 1,1-1 62,-4-2 0,-1 1-224,-2 3 0,-5-1 1941,-1 7-1158,-7-2-1082,-2 10 1,-4-2 418,0 6-935,0 2 431,-4 8 1,3 2-396,-2 3 1,2 1-684,1 0 1,0 2-542,0 1 1,4 0 261,2-4 0,4 1-128,2 0 1505,2-1 0,5-3 0,0-2 0</inkml:trace>
  <inkml:trace contextRef="#ctx0" brushRef="#br0">5307 14655 8366,'-4'-18'1468,"3"-1"1,-4 6-753,2 3 1,2 4 482,-2 3 0,2 3 312,1 0-792,-5 8-334,0 11 0,-8 6 237,-3 6-358,3 6-414,-5 5 1,8 3 197,-3 1 0,3 0-43,5-20 0,1 1 1,-1 21-355,2 2 1,3-3-59,3-4 0,6-2-1163,6-3 985,7-5 1,2-5-1,4-8-354,0-3 1,4-5 458,2-5 0,-1-3 290,1-4 0,-4-8 198,1-1 1,-2-10-71,-1 1 0,-8-6 169,-5 2 0,-7-4 220,-5 2 1,-6-6 602,-4-1 1,-6 0 273,-6 3-990,-3 4 175,-6-3 1,-3 7-972,0-1 1,-5 5-336,2 4 0,-2 5-533,-1 4 0,1 4 646,2 6 1,5 3 803,4 9 0,1 2 0,1 3 0,8 3 0,5 3 0</inkml:trace>
  <inkml:trace contextRef="#ctx0" brushRef="#br0">5857 15093 8366,'9'-15'1088,"3"-1"268,1 3 1,-4 0-831,-3 1 0,-1 4-117,2-1 7,-3 2 1,-5-3 372,-2 1 1,-4 1-313,-5 2 0,2-2-67,-3 5 0,-1 0 51,-2 3-725,3 0 264,-5 0 0,4 3-118,-5 0 0,1 6 225,3 0 0,-3 1-752,3 6 1,-2-1 12,2 4-509,-3 0 680,8-1 1,-3 4-124,7 0 1,-1-1-220,4-2 1,0 0 246,3-1 0,0-3 112,0-3 0,4-1 204,2-2 0,3-3-40,4 0 0,1-4 349,5 1 1,3-7-39,-1-5 0,5-1 0,-1-6 1,1 2 5,-1-2 0,1-1 211,-5 1 1,1-2 308,-3 0 1,-2 2 544,-1 1 0,-6 4 1092,-4 2-1010,-4 0-719,3 8 0,-6-3-241,-3 4 1,-1 4-163,-4 2 0,0 2-505,-1 2 488,1 3-426,4 2 1,-2 0-446,3 1 1,1-4 583,3 3-2662,0 1 1851,0-2 0,1 3-1090,3-5 2143,1 5 0,8-3 0,2 5 0</inkml:trace>
  <inkml:trace contextRef="#ctx0" brushRef="#br0">6331 15037 8256,'0'-14'0,"-1"-3"301,-2 5 1,2-4 376,-2 4 0,-1-1-226,1 4 1818,-4 0-1450,1-1 0,0 1 561,0 0-785,0-1-278,-3 5 1,-1 1-205,1 4-36,4 0-538,-4 0-104,8 0 0,-3 1 449,4 2 0,0 2-137,0 5 1,0 2-105,0 1 1,1 3-198,2 0 0,3 1 377,3 2 0,0 3-75,1-1 1,2 1 366,0-3-91,1-1-116,-4 1 0,3-1-84,1 1 0,-1 0 161,-2-1-329,-5-3 263,3 2 30,-7-2 0,3 2 0,-5 0-60,-2-1 0,-3-5 151,-7 1-148,-5 3 5,-2-5 1,-7 0-420,2-3 0,2-2-36,-2 1 0,4-2-595,-1-4 335,7 0 403,6 0 0,7-4 414,8-2 0,8-2 0,11-2 0,6 1 21,3 0 0,6-2-88,0-1 0,4 1 287,0-5 1,-19 8 0,1 0 154,1 0 1,1-2 0,-2-1 0,0-1 222,1 0 0,-1-1 0,-2 1 1,1-1 119,-2 0 0,0-1 1,15-13 823,-4-8 0,-10 4-597,-8-3 97,-7 4-590,-9-2 0,-5 4 173,-4 0 1,-6 9 121,-7 3-594,3 5 0,-11 6 217,2 2-332,-10 1 1,7 5-163,-7 3 1,7 1 127,0 9 0,3 0-211,3 6 1,10-1 158,6 3-1062,5-3 736,4 6 1,11-6-85,7 3 1,6 0 57,7 1 1,7-2-134,5-5 1,7-2 51,-24-8 1,0-1 0,2-1-1,-1 0-236,1 0 1,0 0 0,0-2 0,0 0 264,0-1 1,0 0 451,19 3 0,2 4 0,-9 1 0,0-2 0,-2-2 0</inkml:trace>
  <inkml:trace contextRef="#ctx0" brushRef="#br0">2830 15959 8445,'-23'0'1811,"1"0"-1178,6 0 0,3 0 822,4 0-297,4 0-582,0 0 1,7 1-172,5 2 0,4-2 118,11 2 1,7-2 447,8-1 1,9 0-558,6 0 0,-24-2 0,-1 0-261,1-1 0,0 0 0,3-3 0,0 0-128,0 0 0,0 0 0,0-2 0,0 0-304,-3 2 1,0 0-1,-1-1 1,-1 1 183,0-1 0,1 1 1,20-4-244,0-3 0,-10 6-518,-9 1 0,-1 4-783,-5-1 1,-2 2-1639,-4 1 3277,1 4 0,-6-3 0,2 3 0</inkml:trace>
  <inkml:trace contextRef="#ctx0" brushRef="#br0">5168 15633 8431,'-6'-5'1533,"-1"0"1743,4 1-720,0 3-1340,3-3 1,1 4-583,2 0 0,5 0-65,5 0 1,7-3-370,2 0 1,4-1 59,2 1 1,4 1-171,2-4 1,1 2-270,-1-2 0,2 3-399,-5-3 1,2 3-181,-5-3 0,-1 4-881,-6-2 1,-4 3 165,2 1 1473,-3 0 0,-1 5 0,-2 0 0</inkml:trace>
  <inkml:trace contextRef="#ctx0" brushRef="#br0">8147 14869 8534,'-6'-6'1638,"0"0"0,0 5 0,0 1 0,-1 8-2602,4 8 256,-4 5 619,-3 7 1,-1 2 334,-5 5 0,4-1-124,-4 3 0,1 2-280,-4-1 1,5-3-92,1-7 0,2-5-1008,-1-1 482,1-2 322,-2-10 572,8-2 1,1-13-64,4-4 0,1-5 165,2-4 0,3-5-148,6-2 0,2-5 194,1-1 1,6-3-20,-2 3 0,2-3 251,1 3 0,1-3 427,2 3 0,2 4-377,-3 5 0,6 3 163,1 4 0,-1 3-267,-5 5 0,-2 3-347,-4 4 0,-5 8 31,-2 5 1,-5 3-268,-4 3 1,-2 1 46,-1 1 1,-7 0-177,-3 4 0,-1-1 99,2 1-1564,-1-3 1142,-3 1 1,-1-3-426,-1 1 1,-2-2-99,5-3 197,-1-3 735,4-4 406,4-3 1,1-6-18,4-7 0,8-6 323,5-6 1,3 0-139,3-6 0,3 0-166,3-3 1,2 0 78,1 0 1,4-2 160,2 2 1,2-1-23,-2 8 1,2 0-88,-2 5 0,-4 4 527,-5 6-682,-7 2 0,-9 8-87,-3 2 1,-3 6-645,-6 4 0,0 6 351,-6 2 0,1 4-996,-4 3 0,1-2-66,-2 2 1,2 2-401,-5 2 1,5 1 200,-2 1 1438,7-4 0,-1 0 0,4-2 0,1 1 0,1-2 0,1-3 0</inkml:trace>
  <inkml:trace contextRef="#ctx0" brushRef="#br0">9059 15037 8375,'10'-33'932,"-1"4"116,0 4 0,1 4-1160,-1 0-3,0 5 22,-4-1 0,0 5 2688,-5-3-1129,-9 3-893,3-1 1,-11 7 536,1-1-791,-2 5 0,0-2 1,-2 4-210,-2 0 1,3 1 89,-3 2 1,1 6-162,0 3 0,2 5-661,0-2 1,1 4 319,2 2 0,0 0-509,0 4 0,4-4 145,6 0 1,-3 0-117,3 1 1,2-2 248,1 1 1,2-4-33,1-2 1,1-3 277,2 0 1,2-3 233,4-2 0,5-3 57,1-4 1,6-1-141,1-2 0,4-4 534,-1-5 1,-2 1 93,2-5 0,-3 1 337,3-4 0,-5 1-60,2 3 0,-3-2 520,-4 5 0,-1-4-486,-5 4 0,-4 3 783,-2 2-2109,-2 5 0,-2-2 439,-2 4 1,1 5-387,-4 5 343,0-1-478,1 9 0,0-4-858,5 5 0,0-1 365,0 1 0,5 1-518,1 1 0,2-1 1616,1 2 0,9-3 0,2 0 0</inkml:trace>
  <inkml:trace contextRef="#ctx0" brushRef="#br0">9516 15009 8299,'5'-19'0,"2"2"264,-4 1 0,4 0 254,0 3 0,-2-2 761,1 2 0,-4-2-378,1 3 1,-2-1 318,-1 4 1,-1-1-623,-2 1 0,-3 4-54,-7 2 1,2-1-900,-4 1 333,-1 0 1,-6 4 0,0 3-459,-2 5 0,3 1 5,-1 6 1,3 3-472,0 2 0,2 1 395,1-3 0,4 0-115,5 3 1,3-5 141,4 1 1,0-2 65,0-1 0,2-1 501,5-5 1,0-3-103,8 0 0,2-4 314,5 2 0,-2-8-57,5-2 0,0 1 113,3-1 1,-4 0-53,-3-4 0,2 2 167,-1 2 1,-3-1-127,0 4 0,-6-4 90,2 4 1,-4 0-126,-1 3 0,-4 1 113,0 2 47,-4 2-251,2 5 0,-4-1 1,0 0-52,0 1 0,0-1-154,0 0-304,-4 1 1,3-1 25,-2 0-7,2 1-377,-3-1 259,3-4-232,-3 3 202,4-7-1733,0 3 1585,0 1 612,0-4 0,4 7 0,1-3 0</inkml:trace>
  <inkml:trace contextRef="#ctx0" brushRef="#br0">9478 14916 8331,'-18'-15'1638,"3"-2"0,-1 4-472,3 1 0,4 1 1428,3 8-1526,0-1-766,-4 4 0,1 9-240,0 3 0,0 6 164,3 3 0,-4 2 34,4 2 0,-5 2-631,5-2 0,1 2-872,-1 1 0,3-4 544,-4 1 1,5-4-489,-1 1 0,-1-6 452,1 0 0,0-8-159,3 1 1196,0-6 0,4 1-168,2-8 0,4-2 8,2-6 1,-1-3 23,5-3 1,0-2 347,6-2 1,-2 0-108,2-3 1,0-1 275,0 4 0,5-4-219,1 2 1,0 0-282,3-1 1,1 4 332,-1-1 0,3 6-21,-3 0 0,-1 9 6,-5 1 1,-3 4-62,-7 2 1,-2 1 125,-7 2 1,-2 5-310,-4 5 1,0 4-163,0 2 1,-4 1-156,-2 4 0,-6 1 254,0 3 0,-5-3-667,2 0 1,-3 0-356,0 3 1,-1-4-710,0 1 1,2-4 538,1 1 1,3-3-223,3 0 0,5-1 181,2-3 1,4-2 1038,5-3 0,5-5 0,7-1 0</inkml:trace>
  <inkml:trace contextRef="#ctx0" brushRef="#br0">10270 14981 8207,'0'-18'2324,"0"-1"-1613,0 0 1,3 5-64,0 1 0,1 3 130,-1 1 0,-2-2 337,2-1 1,-6 2-509,-3-3 1,-3 6 46,-4 1 1,2 1-373,-4-2 1,2 0-36,-2 4 1,-4 0-609,-3 3 211,-4 4-36,7 5 1,-8 3-186,2 3 1,2 4 89,2 3 1,-2 3-506,1 0 1,3-1 128,4 1 0,5-1-320,0 1 1,2 0 203,5-3 0,1-1 307,5-6 1,3-1 276,7-5 1,2-1 83,7-1 1,2-4 215,3-6 0,5-4 6,-1-5 1,3 1 408,-3-5 0,-3 4 47,-4-4 0,-3 4 644,1-4 0,-3 5 694,-4-2-690,-6 3-1186,-5 1-364,-4 4 1,-4 5-256,-2 6 1,-1 3-144,1 4 0,-2-2-912,5 4 1,0 0 412,3 0 1,1 3-1265,2-2 2490,7 1 0,4-2 0,5-2 0</inkml:trace>
  <inkml:trace contextRef="#ctx0" brushRef="#br0">10577 15102 8212,'9'-18'0,"0"-1"510,-3 0 0,2 1 726,-2-1 0,2 0-143,-2 1 0,-2 2-462,-4 1 1,-1-2 405,-2-4 0,-5 4-429,-5-2 0,-3 7-144,0 0 1,-3 1-251,-2 2 0,4 4-191,-1 2 1,5 2-155,1 1 1,1 4-391,2 2 0,4 5-343,2 2 0,2 6 494,1 0 0,4 6-128,2 0 0,6 5 77,0 1 1,4 3-3,0-3 0,2 4 72,0-1 1,-2 1-69,-1-1 0,-3 3 182,0-3 1,-3 5 53,-2 1 1,-8 0 321,-9-6 1,-13-2-155,-11-4 0,-6-4 372,-7-3 1,1-8-1423,-1-4 623,5-6 258,0 1 1,11-4-84,7 0-12,5-4 0,16-2 175,6-6 1,7 0-187,12-3 0,7-1 193,8-2 1,5-4-121,4 0 0,-20 9 1,1 0 336,-1 1 0,1-1 0,1 0 0,1 0 115,-3-1 1,0 0 0,2 0 0,-1 0 216,1 0 0,0 0 1,1-2-1,0 1-144,-1-1 1,0 1 0,-2-1 0,0 1 613,14-13 1,-5 1-54,-10 2 0,-7 0 769,-9 7 0,-9 0-739,-9 6 0,-6 2-366,-7 1 0,-5 1-528,-4 5 0,-5-1 67,-1 4 0,3 5 207,-3 1 0,3 3 92,3 4-3648,0-3 1935,12 7 1,0-1 58,7 6 0,6-2 358,2 5 0,4-3-714,4 3 1,6-3-78,8 2 1716,5-3 0,6 4 0,2-2 0,3 1 0,3 1 0</inkml:trace>
  <inkml:trace contextRef="#ctx0" brushRef="#br0">11080 15354 8212,'-5'-6'1196,"-3"-2"149,5 2 0,-1 1-932,1-1 0,2 2-102,-2-2 1,2 3 155,1-3-283,-4 0 0,3 0-79,-2-1 1,2-2 9,1-3 1,1-5 273,2 2 1,2-3-153,4-1 0,5-3-97,1-3 0,4 1-10,3-1 0,1 1-13,5-1 0,0 3 130,0 3 1,0 5 168,0 1 1,-4 4-145,-2 3 1,-4 2 161,-2 4 0,-4 4-251,-6 2 1,-2 6-201,-4 4 1,0 6-325,0 2 1,-4 1 267,-2 3 1,-2-5-187,-1 5 0,-1-6-58,1-1 1,0-1-97,-1-1 1,1-2 118,0-1 1,-1-4-91,1-6 588,0-2-175,4-4 1,0-2 31,5-4 1,5-1-64,1-9 0,3 1-149,4-4 0,1-2 84,5-1 1,2-1-4,1 1 0,0 4 112,-4-1 0,1 1-20,0 6 1,-2 0 694,-1 2-275,1 1-294,-6 4 0,-1 2 72,-4 6-747,-4 6 359,2 2 1,-3 5 78,3-4 0,-3 4-145,2-4 1,2 4 58,1-4 1,2 1-146,2-4 1,-1 2 345,0-1 1,4 0-139,-1-7 1,5 0 427,-2-3 0,3-1-158,0-2 0,1-2 328,0-4 0,-2-4 6,-1 1 1,-1-4 152,-5 4 0,-2-5-265,-5 2 0,-2 0 72,2 0 0,-5 0-618,-1 0 0,-4 1 183,1 5 0,-6 3-474,0 0 0,-2 4 101,2-1 1,1 1-520,-1 2 1,-1 5 228,0 1 0,1 5-132,2 2 1,1 2 263,0-2 1,1 3-14,1 0 1,3 1-220,4 2 0,0-1 273,0 1 1,1 0-157,2-1 0,4 0 59,5-3 1,-1-1-26,5-5 1,0 0 364,6 1 0,-2-5 162,2-2 1,-6-2 357,0-1 1,-5 0 178,1 0 0,-4-1 1211,-2-2-1213,-4 2 1,2-4 1651,-4 2-707,0 2 518,0-4-1891,4 10 35,1-4-45,1 3 0,2-4-126,-2 0 1,3-5 191,4-5-859,-3 1 522,8-4 0,-4-1-116,5-1 0,0-4-116,3-3 1,2-1 180,4-1 1,-3-2 95,0 4 1,-1-4 293,4 1 0,-4 3 314,-2 0 1,-7 5 445,-2 2 1,-3 3-469,-1 0 1236,-3 2-737,2 4-180,-7 2-176,3 4-312,-4 0 1,-1 4-141,-2 3 1,1 5 126,-4 4 1,0 2-474,0 4 0,-2 1 48,2 2 0,1 0-178,-2-3 1,5 4-170,-1-1 0,1-2-573,-1-2 0,2-1 256,-2-1 1,2-2-288,1-1 0,0-3-759,0-4 1004,0-3 276,4-2 648,1-4 0,9-4 0,0-2 0</inkml:trace>
  <inkml:trace contextRef="#ctx0" brushRef="#br0">12672 14506 8212,'5'-22'0,"-1"6"2532,-4 1-733,0 3-1008,0 7 0,0 3-34,0 8 0,-5 9-98,-4 9 0,-4 7-168,-2 4 0,-3 5-663,3 3 1,-3 3 134,0 0 0,-1 2-100,10-23 0,-1 0 0,1 0 0,1 0-138,0 2 0,0-1 1,-5 25-755,4-5 1,2 0 390,1-3 0,4-2-236,-1-7 0,2-6-417,1-6 0,0-4 571,0-2 1,-1-4 719,-2-6 0,-2-2 0,-5-4 0</inkml:trace>
  <inkml:trace contextRef="#ctx0" brushRef="#br0">12281 15065 8212,'-14'-33'0,"0"5"0,5 6 1638,4 3 0,1 4 0,8 3 0,4 1-795,4 2 1,6 1-747,0 1 0,6 0-261,7 4 1,3-1-377,7 1 1,1 2-554,5-2 1,-20 2 0,1 1 572,1 0 1,1 0 0,2 0 0,1 1 519,2 0 0,1 1 0,0-2 0,0 1 0,3 1 0,0 0 0</inkml:trace>
  <inkml:trace contextRef="#ctx0" brushRef="#br0">13631 14981 8245,'0'-23'0,"0"5"1638,0-1 0,3 2-67,0 4 1,-1 2-901,-5 5 1,-2-3-271,-4 3 1,-6 2-110,-3 1 1,-5 2-149,-5 1 1,1 0-160,2 0 1,-1 7-357,5 2 1,0 4 321,5-1 1,4 3-382,6 3 0,3 2 60,6 2 0,3 0 72,6 3 0,3 2 134,4-2 0,-1-1-151,1 1 1,1-2 226,-1 2 1,1-2 182,-8-4 0,-4-4-4,-4 1 0,-4-5-92,-4 1 1,-6-1-306,-9-2 0,-7-3-357,-9 1 0,-1-1-491,-1 3 0,0-3 344,0 0 0,0 1 810,3 2 0,3-4 0,6-2 0,3-2 0</inkml:trace>
  <inkml:trace contextRef="#ctx0" brushRef="#br0">13734 15121 8334,'18'-19'502,"-2"2"63,-1 1 1,-2 4 430,2 5 0,-4 3 262,2 4-724,-7 0 1,-2 1-134,-4 2 0,-1 4-78,-2 5 0,1 3-342,-4 3 0,1 1-380,-2-1 1,3 0 225,4-2 0,0 0-43,0-3 0,0 2-554,0-3 1,4 1 329,3-4 0,2-4 168,3-2 1,0-3 239,3-3 0,1-3 383,2-6 0,1-6-270,0-4 612,-1-3-490,1 1 0,-5-3 24,-1 2 0,-1-1 115,-2 4 1,1 2-27,-5 4 0,-2 3 105,-1 3-304,3 5 0,-5 2-57,2 6 1,-2 7-213,-1 5 1,0 7 189,0 3 1,-1 6 47,-2 3 1,2 2-57,-3 1 0,3 5-174,1 1 1,-1 6-71,-2 0 0,2 0 83,-2-6 0,-2 3-71,-1-3 0,-7-1 85,-2-2 1,-4-7-74,-3-5 1,2-5 181,-5-7 0,1-1 153,-1-6 1,4-1-364,5-8 1,3-5-200,3-1 1,1-2 55,0-1 0,4-5 187,1-1 0,9-3 94,4-1 1,5-2-3,8-1 1,2-4-49,4 1 1,1-3-43,2-3 1,5 1 471,-16 13 0,0 0 0,22-14-206,-22 14 1,0 0-1,1 0 1,2 0 513,1-1 0,1-1 0,-1-1 0,0-1 185,1 1 0,-1 0 0,-1-2 0,-2 1-391,0 0 1,-2 1 0,-1-1-1,-2-1 168,15-19 0,-3 2-160,-3 5 1,-7 6-195,-9 6 0,-1 4 369,-5 2-55,1 7-196,-4 5-668,0 12 1,0 2 243,0 9 0,0 4-157,0 2 1,-1 1-165,-3 2 0,2 2 63,-4-2 1,3 2 50,-3-5 0,3-1 8,-3 1 1,-4-5 260,-2 2 0,-1-3-91,4-4 1,-3 0 79,-1-3 0,-2-3-307,2 1 1,-2-4 131,2-3 0,0-2 43,1 2 0,0-2 163,-3-1 1,3-4 249,0-2 0,-2-2-211,2-2 0,0 1 98,2 0 0,1-1 41,0 1 1,3 0 225,3-1 0,2 4-455,1 0 0,0 3 141,0-3 0,4 4-922,3-1 405,1 2-129,5 1 1,2 0-539,3 0 1,2 0 124,2 0 0,-2 4-425,1 2 1,3 2-414,1 1 1815,2 1 0,9-1 0,2 0 0</inkml:trace>
  <inkml:trace contextRef="#ctx0" brushRef="#br0">14907 14646 8462,'0'-28'0,"3"8"1709,0 5-71,0 3 0,-2 7-377,2 2 1,-2 3-593,2 3 0,-3 7 23,-3 5 0,-2 10 270,-4 3 0,-2 3-462,-1 0-1280,2 6 1019,-4 1 0,5 8-534,-1-3 1,1 3-556,0 1 1,-1-2-392,-3-1 0,3 3 90,-3-3 1,3-5-489,1-8 1,-1-5-1,1-1 1,-3-7 1638,-1-2 0,0-1 0,0-9 0,-1 1 0</inkml:trace>
  <inkml:trace contextRef="#ctx0" brushRef="#br0">14469 15167 8462,'0'-9'399,"2"0"498,4-1-582,5 1 1,12 4 177,5 2 1,6 2 17,6 1 0,2 0-423,5 0 1,0 0 299,3 0 0,-1 0 207,3 0 0,-3-4-200,1-3 1,-7 2 65,-2-1 0,-8-3 74,-5-4 1,-3-3 84,-6 0 0,-3-1 6,-10-2 0,-2 0-149,-4 1 0,-7-4-481,-3 0 1,-5 2 72,-1 4 1,-4 0 355,-2 3 1,-4 4-256,1 3 1,-2 4-169,-1-1 0,4 3-67,-1 3 1,1 3-128,-1 6 0,5 3-456,5 3 0,0 2 311,0 2 1,3 1-1130,5 1 1,3 6 304,4-2 0,7 3-27,3 0 0,5-2 167,1 2 0,7-2 746,4-1 1,6-4 0,4-1 0</inkml:trace>
  <inkml:trace contextRef="#ctx0" brushRef="#br0">15195 15382 8447,'5'0'3276,"0"0"-2278,-1 0 1,-3-2-294,2-1-183,2 2 0,-4-7-7,2 2 1,-2 1-320,-1-2 1,3-2 91,0-3 1,4-5 138,-4 2 0,4-6 5,-1-1 0,6-5 86,0-1 0,6-3-312,0-3 0,2-2-355,5 2 0,0-2 208,2-2-1124,1 10 1268,-4-4 1,-1 17 213,-4-1 1,-4 5-164,1 2 0,-8 4-31,1 1 0,-6 9-120,0 4 0,-2 1-140,-1 6 1,-3-1 216,0 4-501,-4 4 429,2 0 0,-5 4-150,1-2 0,3 1 367,0-4 0,3 0-970,-4-4 0,4 3 278,-3-3 0,4-1 18,-1-8 456,2 1 1,5-5 397,2-2 1,6-3-295,0-3 1,8-7-112,-2-5 1,6-3-195,-2 0 1,7-4 134,-1 0 1,2-4-808,-2 2 839,4-3 0,-3 0 262,2 2 1,-5 2 0,-4 6 238,-2 1 0,0 1 1266,-8 5-784,-4 3-362,-3 7 0,-5 2-789,0 4 1,0 1 143,0 5 1,-5 2 54,-1 2 1,1 5-117,-1 0-2759,0 1 1868,0-3 0,-1 0-315,4 3 1,-3-2-422,3 1 1,0 0 281,3 1 1,0-2-195,0 1 1,1-1 1550,2-1 0,2 3 0,4 2 0</inkml:trace>
  <inkml:trace contextRef="#ctx0" brushRef="#br0">16033 15251 8403,'-9'-18'3276,"4"3"-1256,1 2-1642,4 3-1182,0 5 0,4 1-79,2 4-414,-2 0 758,0 4 1,-3-2-282,2 4 820,-2 1 0,4 2 0,-5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00452-0963-5E4E-92A4-869BD726EF81}" type="datetimeFigureOut">
              <a:rPr lang="en-US" smtClean="0"/>
              <a:t>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5BC955-B2BD-8140-B996-13FB155E0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62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Schema is kind of like defining a </a:t>
            </a:r>
            <a:r>
              <a:rPr lang="en-US" dirty="0" err="1"/>
              <a:t>struct</a:t>
            </a:r>
            <a:r>
              <a:rPr lang="en-US" dirty="0"/>
              <a:t> in C++.  You define what members the class has and</a:t>
            </a:r>
            <a:r>
              <a:rPr lang="en-US" baseline="0" dirty="0"/>
              <a:t> what their data types are.</a:t>
            </a:r>
          </a:p>
          <a:p>
            <a:r>
              <a:rPr lang="en-US" baseline="0" dirty="0"/>
              <a:t>Each row in a DB is an instance of the class, so an instance of the entire relation is a collection of these rows.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BC955-B2BD-8140-B996-13FB155E06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77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BC955-B2BD-8140-B996-13FB155E068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09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Often, many real world databases create artificial keys,</a:t>
            </a:r>
            <a:r>
              <a:rPr lang="en-US" baseline="0" dirty="0"/>
              <a:t> because often we want to be 100% sure we will never have any duplicates in combinations of attributes.</a:t>
            </a:r>
            <a:endParaRPr lang="en-US" dirty="0"/>
          </a:p>
          <a:p>
            <a:r>
              <a:rPr lang="en-US" dirty="0"/>
              <a:t>What are the keys in these relations?  Key for student table = SID.  Key(courses) = CRN</a:t>
            </a:r>
            <a:r>
              <a:rPr lang="en-US" baseline="0" dirty="0"/>
              <a:t> or maybe &lt;</a:t>
            </a:r>
            <a:r>
              <a:rPr lang="en-US" baseline="0" dirty="0" err="1"/>
              <a:t>CRN,Sem,Year</a:t>
            </a:r>
            <a:r>
              <a:rPr lang="en-US" baseline="0" dirty="0"/>
              <a:t>&gt;  Key(grades)=all </a:t>
            </a:r>
            <a:r>
              <a:rPr lang="en-US" baseline="0" dirty="0" err="1"/>
              <a:t>attribs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BC955-B2BD-8140-B996-13FB155E068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49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schema for past 3 tables on board</a:t>
            </a:r>
          </a:p>
          <a:p>
            <a:r>
              <a:rPr lang="en-US" dirty="0"/>
              <a:t>develop new schemas</a:t>
            </a:r>
          </a:p>
          <a:p>
            <a:r>
              <a:rPr lang="en-US" dirty="0"/>
              <a:t>Profs(??) develop schema: </a:t>
            </a:r>
          </a:p>
          <a:p>
            <a:r>
              <a:rPr lang="en-US" dirty="0"/>
              <a:t>If CRN is always unique, where do we store who teaches a course? (in courses </a:t>
            </a:r>
            <a:r>
              <a:rPr lang="en-US" dirty="0" err="1"/>
              <a:t>tbl</a:t>
            </a:r>
            <a:r>
              <a:rPr lang="en-US" dirty="0"/>
              <a:t>)</a:t>
            </a:r>
          </a:p>
          <a:p>
            <a:r>
              <a:rPr lang="en-US" dirty="0"/>
              <a:t>If CRN is not unique, where do we store who teaches a course? (in </a:t>
            </a:r>
            <a:r>
              <a:rPr lang="en-US" dirty="0" err="1"/>
              <a:t>sep</a:t>
            </a:r>
            <a:r>
              <a:rPr lang="en-US" dirty="0"/>
              <a:t> new </a:t>
            </a:r>
            <a:r>
              <a:rPr lang="en-US" dirty="0" err="1"/>
              <a:t>tbl</a:t>
            </a:r>
            <a:r>
              <a:rPr lang="en-US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BC955-B2BD-8140-B996-13FB155E068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0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50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5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6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262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7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4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13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3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51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0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49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E81ED-7ABB-F141-9977-DD4AD2972550}" type="datetimeFigureOut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5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5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customXml" Target="../ink/ink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build a better Workday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Professors offer classes, students register, get grades</a:t>
            </a:r>
          </a:p>
          <a:p>
            <a:r>
              <a:rPr lang="en-US" dirty="0"/>
              <a:t>What are some questions we (students or faculty) could ask of this database system?</a:t>
            </a:r>
          </a:p>
          <a:p>
            <a:pPr lvl="1"/>
            <a:r>
              <a:rPr lang="en-US" dirty="0"/>
              <a:t>Find my GPA.</a:t>
            </a:r>
          </a:p>
          <a:p>
            <a:pPr lvl="1"/>
            <a:r>
              <a:rPr lang="en-US" dirty="0"/>
              <a:t>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C758DFC-0D78-27A2-BA11-6F897F1AA868}"/>
                  </a:ext>
                </a:extLst>
              </p14:cNvPr>
              <p14:cNvContentPartPr/>
              <p14:nvPr/>
            </p14:nvContentPartPr>
            <p14:xfrm>
              <a:off x="1018800" y="3673800"/>
              <a:ext cx="8068680" cy="2742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C758DFC-0D78-27A2-BA11-6F897F1AA8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2600" y="3657600"/>
                <a:ext cx="8101080" cy="277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757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Edgar F. </a:t>
            </a:r>
            <a:r>
              <a:rPr lang="en-US" dirty="0" err="1"/>
              <a:t>Codd</a:t>
            </a:r>
            <a:r>
              <a:rPr lang="en-US" dirty="0"/>
              <a:t> was a researcher</a:t>
            </a:r>
            <a:br>
              <a:rPr lang="en-US" dirty="0"/>
            </a:br>
            <a:r>
              <a:rPr lang="en-US" dirty="0"/>
              <a:t>at IBM who conceived a new</a:t>
            </a:r>
            <a:br>
              <a:rPr lang="en-US" dirty="0"/>
            </a:br>
            <a:r>
              <a:rPr lang="en-US" dirty="0"/>
              <a:t>way of organizing data based</a:t>
            </a:r>
            <a:br>
              <a:rPr lang="en-US" dirty="0"/>
            </a:br>
            <a:r>
              <a:rPr lang="en-US" dirty="0"/>
              <a:t>on the mathematical concept</a:t>
            </a:r>
            <a:br>
              <a:rPr lang="en-US" dirty="0"/>
            </a:br>
            <a:r>
              <a:rPr lang="en-US" dirty="0"/>
              <a:t>of a </a:t>
            </a:r>
            <a:r>
              <a:rPr lang="en-US" b="1" i="1" dirty="0"/>
              <a:t>relation</a:t>
            </a:r>
            <a:r>
              <a:rPr lang="en-US" dirty="0"/>
              <a:t>. (1970)</a:t>
            </a:r>
          </a:p>
          <a:p>
            <a:r>
              <a:rPr lang="en-US" dirty="0"/>
              <a:t>Relation: a set of ordered </a:t>
            </a:r>
            <a:br>
              <a:rPr lang="en-US" dirty="0"/>
            </a:br>
            <a:r>
              <a:rPr lang="en-US" dirty="0"/>
              <a:t>tuples  (oh, no, CS172 stuff</a:t>
            </a:r>
            <a:r>
              <a:rPr lang="is-IS" dirty="0"/>
              <a:t>…)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752" y="1952172"/>
            <a:ext cx="2296048" cy="32603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CAEF634-0890-83E5-4343-85E19BCD00BB}"/>
                  </a:ext>
                </a:extLst>
              </p14:cNvPr>
              <p14:cNvContentPartPr/>
              <p14:nvPr/>
            </p14:nvContentPartPr>
            <p14:xfrm>
              <a:off x="1018800" y="184320"/>
              <a:ext cx="4152240" cy="5018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CAEF634-0890-83E5-4343-85E19BCD00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2600" y="168120"/>
                <a:ext cx="4184640" cy="505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516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 of RDBMS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40310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(R)DBMS = relational database management system.</a:t>
            </a:r>
          </a:p>
          <a:p>
            <a:r>
              <a:rPr lang="en-US" dirty="0"/>
              <a:t>Data is stored in </a:t>
            </a:r>
            <a:r>
              <a:rPr lang="en-US" b="1" i="1" dirty="0"/>
              <a:t>relations</a:t>
            </a:r>
            <a:r>
              <a:rPr lang="en-US" dirty="0"/>
              <a:t>, which resemble tables: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Underlying data structures are more complicated.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24000" y="3284447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Hermione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Malfoy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Weasley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9282F71-E44E-8EAB-1706-8378D51B8DCE}"/>
                  </a:ext>
                </a:extLst>
              </p14:cNvPr>
              <p14:cNvContentPartPr/>
              <p14:nvPr/>
            </p14:nvContentPartPr>
            <p14:xfrm>
              <a:off x="635040" y="1525680"/>
              <a:ext cx="8217720" cy="1682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9282F71-E44E-8EAB-1706-8378D51B8DC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8840" y="1509480"/>
                <a:ext cx="8250120" cy="171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4421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 of RDBMS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issue </a:t>
            </a:r>
            <a:r>
              <a:rPr lang="en-US" b="1" i="1" dirty="0"/>
              <a:t>queries</a:t>
            </a:r>
            <a:r>
              <a:rPr lang="en-US" dirty="0"/>
              <a:t> to the DBMS, which are handled by the </a:t>
            </a:r>
            <a:r>
              <a:rPr lang="en-US" b="1" i="1" dirty="0"/>
              <a:t>query processor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Behind the scenes: </a:t>
            </a:r>
            <a:r>
              <a:rPr lang="en-US" i="1" dirty="0"/>
              <a:t>query optimizer </a:t>
            </a:r>
            <a:r>
              <a:rPr lang="en-US" dirty="0"/>
              <a:t>handles all the details of figuring out the most efficient way to answer the query, which might involve combining multiple tables, sorting the data, selecting only a subset of it, ...</a:t>
            </a:r>
          </a:p>
          <a:p>
            <a:r>
              <a:rPr lang="en-US" dirty="0"/>
              <a:t>The </a:t>
            </a:r>
            <a:r>
              <a:rPr lang="en-US" b="1" i="1" dirty="0"/>
              <a:t>transaction manager </a:t>
            </a:r>
            <a:r>
              <a:rPr lang="en-US" dirty="0"/>
              <a:t>handles all the details of atomicity and concurrency.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06EED88-BA16-843D-18E1-B724E0C24842}"/>
                  </a:ext>
                </a:extLst>
              </p14:cNvPr>
              <p14:cNvContentPartPr/>
              <p14:nvPr/>
            </p14:nvContentPartPr>
            <p14:xfrm>
              <a:off x="5540760" y="201240"/>
              <a:ext cx="3276720" cy="1605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06EED88-BA16-843D-18E1-B724E0C248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4560" y="185040"/>
                <a:ext cx="3309120" cy="163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62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way of describing data.</a:t>
            </a:r>
          </a:p>
          <a:p>
            <a:pPr lvl="1"/>
            <a:r>
              <a:rPr lang="en-US" dirty="0"/>
              <a:t>Better: a description of how to conceptually structure the data, what operations are possible on the data, and any constraints on the data.</a:t>
            </a:r>
          </a:p>
          <a:p>
            <a:r>
              <a:rPr lang="en-US" dirty="0"/>
              <a:t>Structure: how we view the data abstractly</a:t>
            </a:r>
          </a:p>
          <a:p>
            <a:r>
              <a:rPr lang="en-US" dirty="0"/>
              <a:t>Operations: what is possible to do with the data?</a:t>
            </a:r>
          </a:p>
          <a:p>
            <a:r>
              <a:rPr lang="en-US" dirty="0"/>
              <a:t>Constraints: how can we control what data is legal and what is not?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3A3FED8-5065-BFA9-9B34-6C96059E2BDF}"/>
                  </a:ext>
                </a:extLst>
              </p14:cNvPr>
              <p14:cNvContentPartPr/>
              <p14:nvPr/>
            </p14:nvContentPartPr>
            <p14:xfrm>
              <a:off x="931680" y="2503800"/>
              <a:ext cx="5611680" cy="2879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3A3FED8-5065-BFA9-9B34-6C96059E2B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5480" y="2487600"/>
                <a:ext cx="5644080" cy="291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614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8153"/>
            <a:ext cx="8229600" cy="4525963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Structure: </a:t>
            </a:r>
            <a:r>
              <a:rPr lang="en-US" b="1" i="1" dirty="0"/>
              <a:t>relation</a:t>
            </a:r>
            <a:r>
              <a:rPr lang="en-US" dirty="0"/>
              <a:t> (table)</a:t>
            </a:r>
          </a:p>
          <a:p>
            <a:r>
              <a:rPr lang="en-US" dirty="0"/>
              <a:t>Operations: </a:t>
            </a:r>
            <a:r>
              <a:rPr lang="en-US" b="1" i="1" dirty="0"/>
              <a:t>relational algebra </a:t>
            </a:r>
            <a:r>
              <a:rPr lang="en-US" dirty="0"/>
              <a:t>(select certain rows, certain columns, where properties are true/false, also combine multiple tables together to answer more complicated questions), </a:t>
            </a:r>
            <a:r>
              <a:rPr lang="en-US" b="1" i="1" dirty="0"/>
              <a:t>(SQL)</a:t>
            </a:r>
          </a:p>
          <a:p>
            <a:r>
              <a:rPr lang="en-US" dirty="0"/>
              <a:t>Constraints: can enforce restrictions like Grade must be in the set {A, B, C, D, F}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357647"/>
              </p:ext>
            </p:extLst>
          </p:nvPr>
        </p:nvGraphicFramePr>
        <p:xfrm>
          <a:off x="1559279" y="124363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Hermione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Malfoy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Weasley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DA78DA8-2908-4122-10E8-99D3E41BD783}"/>
                  </a:ext>
                </a:extLst>
              </p14:cNvPr>
              <p14:cNvContentPartPr/>
              <p14:nvPr/>
            </p14:nvContentPartPr>
            <p14:xfrm>
              <a:off x="2805840" y="3958560"/>
              <a:ext cx="5199480" cy="1193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DA78DA8-2908-4122-10E8-99D3E41BD7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9640" y="3942360"/>
                <a:ext cx="5231880" cy="122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500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9114"/>
          </a:xfrm>
        </p:spPr>
        <p:txBody>
          <a:bodyPr/>
          <a:lstStyle/>
          <a:p>
            <a:r>
              <a:rPr lang="en-US" dirty="0"/>
              <a:t>Other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3752"/>
            <a:ext cx="8229600" cy="5504041"/>
          </a:xfrm>
        </p:spPr>
        <p:txBody>
          <a:bodyPr>
            <a:normAutofit/>
          </a:bodyPr>
          <a:lstStyle/>
          <a:p>
            <a:r>
              <a:rPr lang="en-US" b="1" i="1" dirty="0"/>
              <a:t>Semi-structured:</a:t>
            </a:r>
            <a:r>
              <a:rPr lang="en-US" dirty="0"/>
              <a:t> data that is still “structured” but not in relational format.</a:t>
            </a:r>
          </a:p>
          <a:p>
            <a:pPr lvl="1"/>
            <a:r>
              <a:rPr lang="en-US" dirty="0"/>
              <a:t>XML, JSON</a:t>
            </a:r>
          </a:p>
          <a:p>
            <a:r>
              <a:rPr lang="en-US" dirty="0"/>
              <a:t>Object databases, or object-relational</a:t>
            </a:r>
          </a:p>
          <a:p>
            <a:r>
              <a:rPr lang="en-US" dirty="0"/>
              <a:t>Graph databases</a:t>
            </a:r>
          </a:p>
          <a:p>
            <a:r>
              <a:rPr lang="en-US" dirty="0"/>
              <a:t>NoSQL, NewSQL (document databases, key-value)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9C4F15A-2332-67A8-D0E8-714F06500A03}"/>
                  </a:ext>
                </a:extLst>
              </p14:cNvPr>
              <p14:cNvContentPartPr/>
              <p14:nvPr/>
            </p14:nvContentPartPr>
            <p14:xfrm>
              <a:off x="884880" y="1612080"/>
              <a:ext cx="7300800" cy="3241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9C4F15A-2332-67A8-D0E8-714F06500A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680" y="1595880"/>
                <a:ext cx="7333200" cy="327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2469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Semi-structured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Structure: Trees or graphs</a:t>
            </a:r>
          </a:p>
          <a:p>
            <a:pPr lvl="1"/>
            <a:r>
              <a:rPr lang="en-US" dirty="0"/>
              <a:t>e.g., XML</a:t>
            </a:r>
          </a:p>
          <a:p>
            <a:r>
              <a:rPr lang="en-US" dirty="0"/>
              <a:t>Operations: Follow paths in the implied tree from one element to another.</a:t>
            </a:r>
          </a:p>
          <a:p>
            <a:pPr lvl="1"/>
            <a:r>
              <a:rPr lang="en-US" dirty="0"/>
              <a:t>e.g., XQuery</a:t>
            </a:r>
          </a:p>
          <a:p>
            <a:r>
              <a:rPr lang="en-US" dirty="0"/>
              <a:t>Constraints: can constrain data types, possible values, etc.</a:t>
            </a:r>
          </a:p>
          <a:p>
            <a:pPr lvl="1"/>
            <a:r>
              <a:rPr lang="en-US" dirty="0"/>
              <a:t>e.g., DTDs (document type definition), XML Schema</a:t>
            </a:r>
          </a:p>
        </p:txBody>
      </p:sp>
    </p:spTree>
    <p:extLst>
      <p:ext uri="{BB962C8B-B14F-4D97-AF65-F5344CB8AC3E}">
        <p14:creationId xmlns:p14="http://schemas.microsoft.com/office/powerpoint/2010/main" val="87471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Object-relational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relational, but</a:t>
            </a:r>
          </a:p>
          <a:p>
            <a:pPr lvl="1"/>
            <a:r>
              <a:rPr lang="en-US" dirty="0"/>
              <a:t>Values in a table can have their own structure, rather than being simple strings or </a:t>
            </a:r>
            <a:r>
              <a:rPr lang="en-US" dirty="0" err="1"/>
              <a:t>ints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Relations can have associated methods.</a:t>
            </a:r>
          </a:p>
        </p:txBody>
      </p:sp>
    </p:spTree>
    <p:extLst>
      <p:ext uri="{BB962C8B-B14F-4D97-AF65-F5344CB8AC3E}">
        <p14:creationId xmlns:p14="http://schemas.microsoft.com/office/powerpoint/2010/main" val="2519139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8FA99-E9D4-D04C-ADED-6E5856F2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NoSQL, NewSQL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C1D02-2590-364B-B354-BDFA4999C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different types, but main idea is there is no separate schema definition.</a:t>
            </a:r>
          </a:p>
          <a:p>
            <a:r>
              <a:rPr lang="en-US" dirty="0"/>
              <a:t>Main reasons for using: conceptually simpler, easy to replicate across clusters of machines, can be faster than relational.</a:t>
            </a:r>
          </a:p>
          <a:p>
            <a:r>
              <a:rPr lang="en-US" dirty="0"/>
              <a:t>Drawbacks: harder to write queries, lack of "joins," possible lack of consistency.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4E195-B135-AA49-B391-19D492CB8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568" y="5700491"/>
            <a:ext cx="2382630" cy="648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3547A6-3D97-2B4E-ACA2-1AD806A91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232" y="5740333"/>
            <a:ext cx="2198850" cy="5062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B43972-7E68-2B45-B836-287D78DDA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77" y="5740333"/>
            <a:ext cx="1696692" cy="568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9CE14-D853-DF49-A33C-086C2575F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299" y="5559597"/>
            <a:ext cx="1348686" cy="9011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ED4FF2D-6E76-FC9E-DE59-466386A51F9A}"/>
                  </a:ext>
                </a:extLst>
              </p14:cNvPr>
              <p14:cNvContentPartPr/>
              <p14:nvPr/>
            </p14:nvContentPartPr>
            <p14:xfrm>
              <a:off x="821160" y="3211200"/>
              <a:ext cx="7422480" cy="21286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ED4FF2D-6E76-FC9E-DE59-466386A51F9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9200" y="3195000"/>
                <a:ext cx="7460280" cy="216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2444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 is most common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Simple: built around a single concept for modeling data: the </a:t>
            </a:r>
            <a:r>
              <a:rPr lang="en-US" b="1" i="1" dirty="0"/>
              <a:t>relation</a:t>
            </a:r>
            <a:r>
              <a:rPr lang="en-US" dirty="0"/>
              <a:t> or table.</a:t>
            </a:r>
          </a:p>
          <a:p>
            <a:pPr lvl="1"/>
            <a:r>
              <a:rPr lang="en-US" dirty="0"/>
              <a:t>A relational database is a collection of relations.</a:t>
            </a:r>
          </a:p>
          <a:p>
            <a:pPr lvl="1"/>
            <a:r>
              <a:rPr lang="en-US" dirty="0"/>
              <a:t>Each relation is a table with rows and columns.</a:t>
            </a:r>
          </a:p>
          <a:p>
            <a:pPr lvl="1"/>
            <a:r>
              <a:rPr lang="en-US" dirty="0"/>
              <a:t>An RDBMS can manage many databases at once.</a:t>
            </a:r>
          </a:p>
          <a:p>
            <a:r>
              <a:rPr lang="en-US" dirty="0"/>
              <a:t>Supports high-level programming language (SQL)</a:t>
            </a:r>
          </a:p>
          <a:p>
            <a:pPr lvl="1"/>
            <a:r>
              <a:rPr lang="en-US" dirty="0"/>
              <a:t>Limited but useful set of operations.</a:t>
            </a:r>
          </a:p>
          <a:p>
            <a:r>
              <a:rPr lang="en-US" dirty="0"/>
              <a:t>Has elegant mathematical theory behind it.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C67EF3C-0C0B-DF42-0182-2E8DAAF83E89}"/>
                  </a:ext>
                </a:extLst>
              </p14:cNvPr>
              <p14:cNvContentPartPr/>
              <p14:nvPr/>
            </p14:nvContentPartPr>
            <p14:xfrm>
              <a:off x="1019520" y="4521600"/>
              <a:ext cx="3472560" cy="810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C67EF3C-0C0B-DF42-0182-2E8DAAF83E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320" y="4505400"/>
                <a:ext cx="3504960" cy="84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816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build a better Workday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security, concurrency, and atomicity important here?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88CD811-3F6A-F2E2-B36E-9C2F074B8A11}"/>
                  </a:ext>
                </a:extLst>
              </p14:cNvPr>
              <p14:cNvContentPartPr/>
              <p14:nvPr/>
            </p14:nvContentPartPr>
            <p14:xfrm>
              <a:off x="3137400" y="2065320"/>
              <a:ext cx="5859720" cy="2768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88CD811-3F6A-F2E2-B36E-9C2F074B8A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1200" y="2049120"/>
                <a:ext cx="5892120" cy="28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999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14305" cy="4525963"/>
          </a:xfrm>
        </p:spPr>
        <p:txBody>
          <a:bodyPr>
            <a:normAutofit/>
          </a:bodyPr>
          <a:lstStyle/>
          <a:p>
            <a:r>
              <a:rPr lang="en-US" b="1" dirty="0"/>
              <a:t>Relation</a:t>
            </a:r>
            <a:r>
              <a:rPr lang="en-US" dirty="0"/>
              <a:t> == 2D table</a:t>
            </a:r>
          </a:p>
          <a:p>
            <a:pPr lvl="1"/>
            <a:r>
              <a:rPr lang="en-US" b="1" dirty="0"/>
              <a:t>Attribute</a:t>
            </a:r>
            <a:r>
              <a:rPr lang="en-US" dirty="0"/>
              <a:t> == column name </a:t>
            </a:r>
          </a:p>
          <a:p>
            <a:pPr lvl="1"/>
            <a:r>
              <a:rPr lang="en-US" b="1" dirty="0"/>
              <a:t>Tuple</a:t>
            </a:r>
            <a:r>
              <a:rPr lang="en-US" dirty="0"/>
              <a:t> == row (not the header row)</a:t>
            </a:r>
          </a:p>
          <a:p>
            <a:r>
              <a:rPr lang="en-US" b="1" dirty="0"/>
              <a:t>Database</a:t>
            </a:r>
            <a:r>
              <a:rPr lang="en-US" dirty="0"/>
              <a:t> == collection of relations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024174"/>
              </p:ext>
            </p:extLst>
          </p:nvPr>
        </p:nvGraphicFramePr>
        <p:xfrm>
          <a:off x="1559279" y="4015223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Hermione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Malfoy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Weasley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6E9BB57-3EC1-C0FE-C676-8C0379B3D3B2}"/>
                  </a:ext>
                </a:extLst>
              </p14:cNvPr>
              <p14:cNvContentPartPr/>
              <p14:nvPr/>
            </p14:nvContentPartPr>
            <p14:xfrm>
              <a:off x="775080" y="2035080"/>
              <a:ext cx="8208360" cy="3841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6E9BB57-3EC1-C0FE-C676-8C0379B3D3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8880" y="2018880"/>
                <a:ext cx="8240760" cy="387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500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relation includes two parts:</a:t>
            </a:r>
          </a:p>
          <a:p>
            <a:pPr lvl="1"/>
            <a:r>
              <a:rPr lang="en-US" dirty="0"/>
              <a:t>The relation </a:t>
            </a:r>
            <a:r>
              <a:rPr lang="en-US" b="1" dirty="0"/>
              <a:t>schema</a:t>
            </a:r>
            <a:r>
              <a:rPr lang="en-US" dirty="0"/>
              <a:t> defines the column headings of the table (attribute names)</a:t>
            </a:r>
          </a:p>
          <a:p>
            <a:pPr lvl="1"/>
            <a:r>
              <a:rPr lang="en-US" dirty="0"/>
              <a:t>The relation </a:t>
            </a:r>
            <a:r>
              <a:rPr lang="en-US" b="1" dirty="0"/>
              <a:t>instance</a:t>
            </a:r>
            <a:r>
              <a:rPr lang="en-US" dirty="0"/>
              <a:t> defines the data rows (tuples, rows, or records) of the table.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837017"/>
              </p:ext>
            </p:extLst>
          </p:nvPr>
        </p:nvGraphicFramePr>
        <p:xfrm>
          <a:off x="1559279" y="4375359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Hermione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Malfoy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Weasley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2870CA3-5C1A-7B0D-4AC8-31D00E65C08D}"/>
                  </a:ext>
                </a:extLst>
              </p14:cNvPr>
              <p14:cNvContentPartPr/>
              <p14:nvPr/>
            </p14:nvContentPartPr>
            <p14:xfrm>
              <a:off x="2953080" y="2195640"/>
              <a:ext cx="1813680" cy="1873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2870CA3-5C1A-7B0D-4AC8-31D00E65C0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6880" y="2179440"/>
                <a:ext cx="1846080" cy="190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461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75159"/>
          </a:xfrm>
        </p:spPr>
        <p:txBody>
          <a:bodyPr>
            <a:normAutofit fontScale="92500"/>
          </a:bodyPr>
          <a:lstStyle/>
          <a:p>
            <a:r>
              <a:rPr lang="en-US" dirty="0"/>
              <a:t>A schema is written as the name of the relation followed by a parenthesized list of attributes.</a:t>
            </a:r>
          </a:p>
          <a:p>
            <a:pPr lvl="1"/>
            <a:r>
              <a:rPr lang="en-US" dirty="0">
                <a:latin typeface="Consolas"/>
                <a:cs typeface="Consolas"/>
              </a:rPr>
              <a:t>Grades(First, Last, Course, Grade)</a:t>
            </a:r>
          </a:p>
          <a:p>
            <a:r>
              <a:rPr lang="en-US" dirty="0"/>
              <a:t>A </a:t>
            </a:r>
            <a:r>
              <a:rPr lang="en-US" b="1" dirty="0"/>
              <a:t>relational database schema </a:t>
            </a:r>
            <a:r>
              <a:rPr lang="en-US" dirty="0"/>
              <a:t>is the set of schemas for all the relations in a DB.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529576"/>
              </p:ext>
            </p:extLst>
          </p:nvPr>
        </p:nvGraphicFramePr>
        <p:xfrm>
          <a:off x="1559279" y="4375359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Hermione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Malfoy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Weasley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0008397-C498-47F8-B328-4349D1123A28}"/>
                  </a:ext>
                </a:extLst>
              </p14:cNvPr>
              <p14:cNvContentPartPr/>
              <p14:nvPr/>
            </p14:nvContentPartPr>
            <p14:xfrm>
              <a:off x="362520" y="2058120"/>
              <a:ext cx="7531200" cy="3523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0008397-C498-47F8-B328-4349D1123A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6320" y="2041920"/>
                <a:ext cx="7563600" cy="355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37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75159"/>
          </a:xfrm>
        </p:spPr>
        <p:txBody>
          <a:bodyPr>
            <a:normAutofit/>
          </a:bodyPr>
          <a:lstStyle/>
          <a:p>
            <a:r>
              <a:rPr lang="en-US" dirty="0"/>
              <a:t>A tuple is a row of a relation.</a:t>
            </a:r>
          </a:p>
          <a:p>
            <a:r>
              <a:rPr lang="en-US" dirty="0"/>
              <a:t>Notation: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(Draco, Malfoy, Potions, B)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529576"/>
              </p:ext>
            </p:extLst>
          </p:nvPr>
        </p:nvGraphicFramePr>
        <p:xfrm>
          <a:off x="1559279" y="4375359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Hermione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Malfoy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Weasley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C11864B-2A0B-EDA7-573E-E606B6FE4ED5}"/>
                  </a:ext>
                </a:extLst>
              </p14:cNvPr>
              <p14:cNvContentPartPr/>
              <p14:nvPr/>
            </p14:nvContentPartPr>
            <p14:xfrm>
              <a:off x="700920" y="2048040"/>
              <a:ext cx="2728440" cy="3382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C11864B-2A0B-EDA7-573E-E606B6FE4E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720" y="2031840"/>
                <a:ext cx="2760840" cy="341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773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relational DB requires that every component of a row (tuple) have a specific elementary data type, or </a:t>
            </a:r>
            <a:r>
              <a:rPr lang="en-US" b="1" dirty="0"/>
              <a:t>domain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string, </a:t>
            </a:r>
            <a:r>
              <a:rPr lang="en-US" dirty="0" err="1"/>
              <a:t>int</a:t>
            </a:r>
            <a:r>
              <a:rPr lang="en-US" dirty="0"/>
              <a:t>, float, date, time (no complicated objects!)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sz="2400" dirty="0">
                <a:latin typeface="Consolas"/>
                <a:cs typeface="Consolas"/>
              </a:rPr>
              <a:t>Grades(</a:t>
            </a:r>
            <a:r>
              <a:rPr lang="en-US" sz="2400" dirty="0" err="1">
                <a:latin typeface="Consolas"/>
                <a:cs typeface="Consolas"/>
              </a:rPr>
              <a:t>First:string</a:t>
            </a:r>
            <a:r>
              <a:rPr lang="en-US" sz="2400" dirty="0">
                <a:latin typeface="Consolas"/>
                <a:cs typeface="Consolas"/>
              </a:rPr>
              <a:t>, </a:t>
            </a:r>
            <a:r>
              <a:rPr lang="en-US" sz="2400" dirty="0" err="1">
                <a:latin typeface="Consolas"/>
                <a:cs typeface="Consolas"/>
              </a:rPr>
              <a:t>Last:string</a:t>
            </a:r>
            <a:r>
              <a:rPr lang="en-US" sz="2400" dirty="0">
                <a:latin typeface="Consolas"/>
                <a:cs typeface="Consolas"/>
              </a:rPr>
              <a:t>, </a:t>
            </a:r>
            <a:r>
              <a:rPr lang="en-US" sz="2400" dirty="0" err="1">
                <a:latin typeface="Consolas"/>
                <a:cs typeface="Consolas"/>
              </a:rPr>
              <a:t>Course:string</a:t>
            </a:r>
            <a:r>
              <a:rPr lang="en-US" sz="2400" dirty="0">
                <a:latin typeface="Consolas"/>
                <a:cs typeface="Consolas"/>
              </a:rPr>
              <a:t>, </a:t>
            </a:r>
            <a:r>
              <a:rPr lang="en-US" sz="2400" dirty="0" err="1">
                <a:latin typeface="Consolas"/>
                <a:cs typeface="Consolas"/>
              </a:rPr>
              <a:t>Grade:char</a:t>
            </a:r>
            <a:r>
              <a:rPr lang="en-US" sz="2400" dirty="0">
                <a:latin typeface="Consolas"/>
                <a:cs typeface="Consolas"/>
              </a:rPr>
              <a:t>)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A454154-8B9A-183A-0A98-170BE709871D}"/>
                  </a:ext>
                </a:extLst>
              </p14:cNvPr>
              <p14:cNvContentPartPr/>
              <p14:nvPr/>
            </p14:nvContentPartPr>
            <p14:xfrm>
              <a:off x="283680" y="3556440"/>
              <a:ext cx="4858560" cy="1159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A454154-8B9A-183A-0A98-170BE70987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7480" y="3540240"/>
                <a:ext cx="4890960" cy="119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353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37" y="274638"/>
            <a:ext cx="8947330" cy="701522"/>
          </a:xfrm>
        </p:spPr>
        <p:txBody>
          <a:bodyPr>
            <a:normAutofit fontScale="90000"/>
          </a:bodyPr>
          <a:lstStyle/>
          <a:p>
            <a:r>
              <a:rPr lang="en-US" dirty="0"/>
              <a:t>Equivalent representations of a 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70646"/>
            <a:ext cx="8229600" cy="3255518"/>
          </a:xfrm>
        </p:spPr>
        <p:txBody>
          <a:bodyPr>
            <a:normAutofit fontScale="92500" lnSpcReduction="10000"/>
          </a:bodyPr>
          <a:lstStyle/>
          <a:p>
            <a:pPr marL="0" lvl="1" indent="0">
              <a:buNone/>
            </a:pPr>
            <a:r>
              <a:rPr lang="en-US" dirty="0">
                <a:latin typeface="Consolas"/>
                <a:cs typeface="Consolas"/>
              </a:rPr>
              <a:t>    Grades(First, Last, Course, Grade)</a:t>
            </a:r>
          </a:p>
          <a:p>
            <a:r>
              <a:rPr lang="en-US" dirty="0"/>
              <a:t>Relation is a </a:t>
            </a:r>
            <a:r>
              <a:rPr lang="en-US" b="1" i="1" dirty="0"/>
              <a:t>set</a:t>
            </a:r>
            <a:r>
              <a:rPr lang="en-US" dirty="0"/>
              <a:t> of tuples, not a list.</a:t>
            </a:r>
          </a:p>
          <a:p>
            <a:r>
              <a:rPr lang="en-US" dirty="0"/>
              <a:t>Attributes in a schema are a </a:t>
            </a:r>
            <a:r>
              <a:rPr lang="en-US" b="1" i="1" dirty="0"/>
              <a:t>set</a:t>
            </a:r>
            <a:r>
              <a:rPr lang="en-US" dirty="0"/>
              <a:t> as well.</a:t>
            </a:r>
          </a:p>
          <a:p>
            <a:pPr lvl="1"/>
            <a:r>
              <a:rPr lang="en-US" dirty="0"/>
              <a:t>However, the schema specifies a "standard" order for the attributes.</a:t>
            </a:r>
          </a:p>
          <a:p>
            <a:r>
              <a:rPr lang="en-US" dirty="0"/>
              <a:t>How many equivalent representations are there for a relation with </a:t>
            </a:r>
            <a:r>
              <a:rPr lang="en-US" i="1" dirty="0"/>
              <a:t>m</a:t>
            </a:r>
            <a:r>
              <a:rPr lang="en-US" dirty="0"/>
              <a:t> attributes and </a:t>
            </a:r>
            <a:r>
              <a:rPr lang="en-US" i="1" dirty="0"/>
              <a:t>n</a:t>
            </a:r>
            <a:r>
              <a:rPr lang="en-US" dirty="0"/>
              <a:t> tuples?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456083"/>
              </p:ext>
            </p:extLst>
          </p:nvPr>
        </p:nvGraphicFramePr>
        <p:xfrm>
          <a:off x="1559279" y="1016445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Hermione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Malfoy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Weasley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0AC0FDF-C349-F111-B811-314A70F2608B}"/>
                  </a:ext>
                </a:extLst>
              </p14:cNvPr>
              <p14:cNvContentPartPr/>
              <p14:nvPr/>
            </p14:nvContentPartPr>
            <p14:xfrm>
              <a:off x="261360" y="1689840"/>
              <a:ext cx="8792640" cy="5044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0AC0FDF-C349-F111-B811-314A70F260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160" y="1673640"/>
                <a:ext cx="8825040" cy="507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739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and cardinality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60186"/>
            <a:ext cx="8229600" cy="2865977"/>
          </a:xfrm>
        </p:spPr>
        <p:txBody>
          <a:bodyPr/>
          <a:lstStyle/>
          <a:p>
            <a:r>
              <a:rPr lang="en-US" b="1" dirty="0"/>
              <a:t>Degree/</a:t>
            </a:r>
            <a:r>
              <a:rPr lang="en-US" b="1" dirty="0" err="1"/>
              <a:t>arity</a:t>
            </a:r>
            <a:r>
              <a:rPr lang="en-US" b="1" dirty="0"/>
              <a:t> </a:t>
            </a:r>
            <a:r>
              <a:rPr lang="en-US" dirty="0"/>
              <a:t>of a relation is the number of attributes in a relation.</a:t>
            </a:r>
          </a:p>
          <a:p>
            <a:r>
              <a:rPr lang="en-US" b="1" dirty="0"/>
              <a:t>Cardinality</a:t>
            </a:r>
            <a:r>
              <a:rPr lang="en-US" dirty="0"/>
              <a:t> is the number of tuples in a relation.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634135"/>
              </p:ext>
            </p:extLst>
          </p:nvPr>
        </p:nvGraphicFramePr>
        <p:xfrm>
          <a:off x="1559279" y="1262854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Hermione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Malfoy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Weasley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313A78A-8AEE-5181-1EE3-CE6BBEBA6437}"/>
                  </a:ext>
                </a:extLst>
              </p14:cNvPr>
              <p14:cNvContentPartPr/>
              <p14:nvPr/>
            </p14:nvContentPartPr>
            <p14:xfrm>
              <a:off x="2185560" y="3207600"/>
              <a:ext cx="6083640" cy="1395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313A78A-8AEE-5181-1EE3-CE6BBEBA64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69360" y="3191400"/>
                <a:ext cx="6116040" cy="142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298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 to a good relation(ship)</a:t>
            </a:r>
          </a:p>
        </p:txBody>
      </p:sp>
      <p:pic>
        <p:nvPicPr>
          <p:cNvPr id="1028" name="Picture 4" descr="Quotes about Key to my heart (26 quotes)">
            <a:extLst>
              <a:ext uri="{FF2B5EF4-FFF2-40B4-BE49-F238E27FC236}">
                <a16:creationId xmlns:a16="http://schemas.microsoft.com/office/drawing/2014/main" id="{86836FA6-74EB-D244-8E6A-842A9F895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885" y="1417638"/>
            <a:ext cx="4888230" cy="488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854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 to a good relation(ship)</a:t>
            </a:r>
          </a:p>
        </p:txBody>
      </p:sp>
      <p:pic>
        <p:nvPicPr>
          <p:cNvPr id="1028" name="Picture 4" descr="Quotes about Key to my heart (26 quotes)">
            <a:extLst>
              <a:ext uri="{FF2B5EF4-FFF2-40B4-BE49-F238E27FC236}">
                <a16:creationId xmlns:a16="http://schemas.microsoft.com/office/drawing/2014/main" id="{86836FA6-74EB-D244-8E6A-842A9F895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885" y="1417638"/>
            <a:ext cx="4888230" cy="488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atabase symbol Icons PNG - Free PNG and Icons Downloads">
            <a:extLst>
              <a:ext uri="{FF2B5EF4-FFF2-40B4-BE49-F238E27FC236}">
                <a16:creationId xmlns:a16="http://schemas.microsoft.com/office/drawing/2014/main" id="{3291C84E-2450-1F40-A988-39B0A733F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080" y="2560637"/>
            <a:ext cx="1247140" cy="172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atabase symbol Icons PNG - Free PNG and Icons Downloads">
            <a:extLst>
              <a:ext uri="{FF2B5EF4-FFF2-40B4-BE49-F238E27FC236}">
                <a16:creationId xmlns:a16="http://schemas.microsoft.com/office/drawing/2014/main" id="{DC686FF3-F18F-4E4E-BA1E-69B8FFECA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3" y="4084320"/>
            <a:ext cx="596582" cy="82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78B72A-6FA3-2840-8558-312A90A2E12F}"/>
              </a:ext>
            </a:extLst>
          </p:cNvPr>
          <p:cNvSpPr txBox="1"/>
          <p:nvPr/>
        </p:nvSpPr>
        <p:spPr>
          <a:xfrm>
            <a:off x="6103619" y="5280660"/>
            <a:ext cx="28907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cript MT Bold" panose="020F0502020204030204" pitchFamily="34" charset="0"/>
                <a:cs typeface="Script MT Bold" panose="020F0502020204030204" pitchFamily="34" charset="0"/>
              </a:rPr>
              <a:t>Relation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B4A713-B1EB-8749-BC62-1CB953851E7E}"/>
              </a:ext>
            </a:extLst>
          </p:cNvPr>
          <p:cNvCxnSpPr>
            <a:cxnSpLocks/>
          </p:cNvCxnSpPr>
          <p:nvPr/>
        </p:nvCxnSpPr>
        <p:spPr>
          <a:xfrm>
            <a:off x="2886768" y="5058752"/>
            <a:ext cx="2439612" cy="1124878"/>
          </a:xfrm>
          <a:prstGeom prst="line">
            <a:avLst/>
          </a:prstGeom>
          <a:ln w="793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A4239D-4E5F-7A44-8A92-D1E87F370FC2}"/>
              </a:ext>
            </a:extLst>
          </p:cNvPr>
          <p:cNvCxnSpPr>
            <a:cxnSpLocks/>
          </p:cNvCxnSpPr>
          <p:nvPr/>
        </p:nvCxnSpPr>
        <p:spPr>
          <a:xfrm flipV="1">
            <a:off x="2895946" y="5058752"/>
            <a:ext cx="2189134" cy="1237571"/>
          </a:xfrm>
          <a:prstGeom prst="line">
            <a:avLst/>
          </a:prstGeom>
          <a:ln w="793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CA692C5-C12A-1C95-88B1-0C03A9AE9130}"/>
                  </a:ext>
                </a:extLst>
              </p14:cNvPr>
              <p14:cNvContentPartPr/>
              <p14:nvPr/>
            </p14:nvContentPartPr>
            <p14:xfrm>
              <a:off x="1035720" y="408960"/>
              <a:ext cx="5383080" cy="985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CA692C5-C12A-1C95-88B1-0C03A9AE91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9520" y="392760"/>
                <a:ext cx="5415480" cy="101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0970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 of a 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128" y="1600200"/>
            <a:ext cx="8852548" cy="4525963"/>
          </a:xfrm>
        </p:spPr>
        <p:txBody>
          <a:bodyPr/>
          <a:lstStyle/>
          <a:p>
            <a:r>
              <a:rPr lang="en-US" dirty="0"/>
              <a:t>Keys are a kind of </a:t>
            </a:r>
            <a:r>
              <a:rPr lang="en-US" b="1" dirty="0"/>
              <a:t>integrity constraint</a:t>
            </a:r>
            <a:r>
              <a:rPr lang="en-US" dirty="0"/>
              <a:t>.</a:t>
            </a:r>
          </a:p>
          <a:p>
            <a:r>
              <a:rPr lang="en-US" dirty="0"/>
              <a:t>A set of attributes </a:t>
            </a:r>
            <a:r>
              <a:rPr lang="en-US" i="1" dirty="0"/>
              <a:t>K</a:t>
            </a:r>
            <a:r>
              <a:rPr lang="en-US" dirty="0"/>
              <a:t> forms a key for a relation </a:t>
            </a:r>
            <a:r>
              <a:rPr lang="en-US" i="1" dirty="0"/>
              <a:t>R</a:t>
            </a:r>
            <a:r>
              <a:rPr lang="en-US" dirty="0"/>
              <a:t> if</a:t>
            </a:r>
          </a:p>
          <a:p>
            <a:pPr lvl="1"/>
            <a:r>
              <a:rPr lang="en-US" dirty="0"/>
              <a:t>no pair of tuples in an instance of </a:t>
            </a:r>
            <a:r>
              <a:rPr lang="en-US" i="1" dirty="0"/>
              <a:t>R</a:t>
            </a:r>
            <a:r>
              <a:rPr lang="en-US" dirty="0"/>
              <a:t> may have the same values for </a:t>
            </a:r>
            <a:r>
              <a:rPr lang="en-US" i="1" dirty="0"/>
              <a:t>all</a:t>
            </a:r>
            <a:r>
              <a:rPr lang="en-US" dirty="0"/>
              <a:t> attributes of </a:t>
            </a:r>
            <a:r>
              <a:rPr lang="en-US" i="1" dirty="0"/>
              <a:t>K</a:t>
            </a:r>
            <a:r>
              <a:rPr lang="en-US" dirty="0"/>
              <a:t>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077630"/>
              </p:ext>
            </p:extLst>
          </p:nvPr>
        </p:nvGraphicFramePr>
        <p:xfrm>
          <a:off x="1436064" y="3838383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Hermione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Malfoy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Weasley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516511" y="5850588"/>
            <a:ext cx="5938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0">
              <a:buNone/>
            </a:pPr>
            <a:r>
              <a:rPr lang="en-US" sz="2400" dirty="0">
                <a:latin typeface="Consolas"/>
                <a:cs typeface="Consolas"/>
              </a:rPr>
              <a:t>Grades(First, Last, Course, Grade)</a:t>
            </a:r>
          </a:p>
        </p:txBody>
      </p:sp>
    </p:spTree>
    <p:extLst>
      <p:ext uri="{BB962C8B-B14F-4D97-AF65-F5344CB8AC3E}">
        <p14:creationId xmlns:p14="http://schemas.microsoft.com/office/powerpoint/2010/main" val="72266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Advantages?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Disadvantages?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7319" y="1417638"/>
            <a:ext cx="4219481" cy="42194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FA06E79-442C-CE98-CBED-821A359C7057}"/>
                  </a:ext>
                </a:extLst>
              </p14:cNvPr>
              <p14:cNvContentPartPr/>
              <p14:nvPr/>
            </p14:nvContentPartPr>
            <p14:xfrm>
              <a:off x="1059120" y="2165400"/>
              <a:ext cx="2809440" cy="2755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FA06E79-442C-CE98-CBED-821A359C70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42920" y="2149200"/>
                <a:ext cx="2841840" cy="278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9000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1F010-8F0D-EA45-ADBD-05C10A100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A8A5A-00F0-7B43-B21E-0D6F0A46C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18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 of a 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59" y="1143001"/>
            <a:ext cx="8582541" cy="1394622"/>
          </a:xfrm>
        </p:spPr>
        <p:txBody>
          <a:bodyPr/>
          <a:lstStyle/>
          <a:p>
            <a:r>
              <a:rPr lang="en-US" dirty="0"/>
              <a:t>Keys help associate tuples in different relations.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727047"/>
              </p:ext>
            </p:extLst>
          </p:nvPr>
        </p:nvGraphicFramePr>
        <p:xfrm>
          <a:off x="5676044" y="2875566"/>
          <a:ext cx="29159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9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9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862876"/>
              </p:ext>
            </p:extLst>
          </p:nvPr>
        </p:nvGraphicFramePr>
        <p:xfrm>
          <a:off x="918785" y="2271098"/>
          <a:ext cx="29159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9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Hermione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Malfoy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Weasley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810363"/>
              </p:ext>
            </p:extLst>
          </p:nvPr>
        </p:nvGraphicFramePr>
        <p:xfrm>
          <a:off x="258159" y="4701748"/>
          <a:ext cx="482210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5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55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Transfiguration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Transfiguration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19D4992-0BE9-D840-B093-2B6420E4BDE3}"/>
              </a:ext>
            </a:extLst>
          </p:cNvPr>
          <p:cNvSpPr/>
          <p:nvPr/>
        </p:nvSpPr>
        <p:spPr>
          <a:xfrm>
            <a:off x="865739" y="1763255"/>
            <a:ext cx="46025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0">
              <a:buNone/>
            </a:pPr>
            <a:r>
              <a:rPr lang="en-US" sz="2400" dirty="0">
                <a:latin typeface="Consolas"/>
                <a:cs typeface="Consolas"/>
              </a:rPr>
              <a:t>Students(SID, First, Last)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144E4-419D-A14D-978A-776ADA8D3C0F}"/>
              </a:ext>
            </a:extLst>
          </p:cNvPr>
          <p:cNvSpPr/>
          <p:nvPr/>
        </p:nvSpPr>
        <p:spPr>
          <a:xfrm>
            <a:off x="110677" y="4265070"/>
            <a:ext cx="5282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0">
              <a:buNone/>
            </a:pPr>
            <a:r>
              <a:rPr lang="en-US" sz="2400" dirty="0">
                <a:latin typeface="Consolas"/>
                <a:cs typeface="Consolas"/>
              </a:rPr>
              <a:t>Courses(CRN, Name, Sem., Year)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037F0A-8114-744E-936F-D5B530B57BBD}"/>
              </a:ext>
            </a:extLst>
          </p:cNvPr>
          <p:cNvSpPr/>
          <p:nvPr/>
        </p:nvSpPr>
        <p:spPr>
          <a:xfrm>
            <a:off x="4763728" y="2421575"/>
            <a:ext cx="4092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0">
              <a:buNone/>
            </a:pPr>
            <a:r>
              <a:rPr lang="en-US" sz="2400" dirty="0">
                <a:latin typeface="Consolas"/>
                <a:cs typeface="Consolas"/>
              </a:rPr>
              <a:t>Grades(SID, CRN, Grade)</a:t>
            </a:r>
          </a:p>
        </p:txBody>
      </p:sp>
    </p:spTree>
    <p:extLst>
      <p:ext uri="{BB962C8B-B14F-4D97-AF65-F5344CB8AC3E}">
        <p14:creationId xmlns:p14="http://schemas.microsoft.com/office/powerpoint/2010/main" val="1836211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606" y="1600200"/>
            <a:ext cx="884307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Let's expand these relations to handle the kinds of things you'd like to see in </a:t>
            </a:r>
            <a:r>
              <a:rPr lang="en-US" dirty="0" err="1"/>
              <a:t>BannerWeb</a:t>
            </a:r>
            <a:r>
              <a:rPr lang="en-US" dirty="0"/>
              <a:t>.</a:t>
            </a:r>
          </a:p>
          <a:p>
            <a:r>
              <a:rPr lang="en-US" dirty="0"/>
              <a:t>Keep track of students, professors, courses, who teaches what, enrollments, pre-requisites, grades, departments &amp; their chairs.</a:t>
            </a:r>
          </a:p>
          <a:p>
            <a:pPr lvl="1"/>
            <a:r>
              <a:rPr lang="en-US" dirty="0"/>
              <a:t>Only one chair per department.</a:t>
            </a:r>
          </a:p>
          <a:p>
            <a:pPr lvl="1"/>
            <a:r>
              <a:rPr lang="en-US" dirty="0"/>
              <a:t>Student cannot enroll in multiple copies of the same course in one semester.</a:t>
            </a:r>
          </a:p>
          <a:p>
            <a:pPr lvl="1"/>
            <a:r>
              <a:rPr lang="en-US" dirty="0"/>
              <a:t>Other constraints that are logical.</a:t>
            </a:r>
          </a:p>
        </p:txBody>
      </p:sp>
    </p:spTree>
    <p:extLst>
      <p:ext uri="{BB962C8B-B14F-4D97-AF65-F5344CB8AC3E}">
        <p14:creationId xmlns:p14="http://schemas.microsoft.com/office/powerpoint/2010/main" val="1794228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1D47A-C7AC-9943-AC15-FA10AB6B7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126163"/>
          </a:xfrm>
        </p:spPr>
        <p:txBody>
          <a:bodyPr/>
          <a:lstStyle/>
          <a:p>
            <a:r>
              <a:rPr lang="en-US" sz="1600" dirty="0"/>
              <a:t>Keep track of students, professors, courses, who teaches what, enrollments, pre-requisites, grades, departments &amp; their chairs.</a:t>
            </a:r>
          </a:p>
          <a:p>
            <a:pPr lvl="1"/>
            <a:r>
              <a:rPr lang="en-US" sz="1600" dirty="0"/>
              <a:t>Only one chair per department.</a:t>
            </a:r>
          </a:p>
          <a:p>
            <a:pPr lvl="1"/>
            <a:r>
              <a:rPr lang="en-US" sz="1600" dirty="0"/>
              <a:t>Student cannot enroll in multiple copies of the same course in one semester.</a:t>
            </a:r>
          </a:p>
          <a:p>
            <a:pPr lvl="1"/>
            <a:r>
              <a:rPr lang="en-US" sz="1600" dirty="0"/>
              <a:t>Other constraints that are logical.</a:t>
            </a:r>
          </a:p>
          <a:p>
            <a:pPr lvl="1"/>
            <a:endParaRPr lang="en-US" sz="1600" dirty="0"/>
          </a:p>
          <a:p>
            <a:pPr marL="57150" indent="0">
              <a:buNone/>
            </a:pPr>
            <a:r>
              <a:rPr lang="en-US" sz="2000" dirty="0"/>
              <a:t>So far: </a:t>
            </a:r>
            <a:r>
              <a:rPr lang="en-US" sz="2000" dirty="0">
                <a:latin typeface="Consolas"/>
                <a:cs typeface="Consolas"/>
              </a:rPr>
              <a:t>Students(SID, First, Last)</a:t>
            </a:r>
          </a:p>
          <a:p>
            <a:pPr marL="57150" indent="0">
              <a:buNone/>
            </a:pPr>
            <a:r>
              <a:rPr lang="en-US" sz="2000" dirty="0">
                <a:latin typeface="Consolas"/>
                <a:cs typeface="Consolas"/>
              </a:rPr>
              <a:t>Courses(CRN, Name, Sem., Year)</a:t>
            </a:r>
          </a:p>
          <a:p>
            <a:pPr marL="57150" indent="0">
              <a:buNone/>
            </a:pPr>
            <a:r>
              <a:rPr lang="en-US" sz="2000" dirty="0">
                <a:latin typeface="Consolas"/>
                <a:cs typeface="Consolas"/>
              </a:rPr>
              <a:t>Grades(SID, CRN, Grade)</a:t>
            </a:r>
          </a:p>
          <a:p>
            <a:pPr marL="5715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5715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57150" indent="0">
              <a:buNone/>
            </a:pP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071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files and Python/Java programs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63E36C-AC8F-184E-AF89-78CF6B8CB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10" y="2462886"/>
            <a:ext cx="5725920" cy="30791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25A612-9286-1841-9DB3-04A3DA7A1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334" y="2755197"/>
            <a:ext cx="4729466" cy="36630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CB57581-1166-2A0C-2FC8-A5675C23F7CF}"/>
                  </a:ext>
                </a:extLst>
              </p14:cNvPr>
              <p14:cNvContentPartPr/>
              <p14:nvPr/>
            </p14:nvContentPartPr>
            <p14:xfrm>
              <a:off x="891720" y="97200"/>
              <a:ext cx="7485120" cy="2308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CB57581-1166-2A0C-2FC8-A5675C23F7C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5520" y="81000"/>
                <a:ext cx="7517520" cy="234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3958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562" y="274638"/>
            <a:ext cx="4938092" cy="1143000"/>
          </a:xfrm>
        </p:spPr>
        <p:txBody>
          <a:bodyPr/>
          <a:lstStyle/>
          <a:p>
            <a:r>
              <a:rPr lang="en-US" dirty="0"/>
              <a:t>Solution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Let's use CSV:</a:t>
            </a:r>
            <a:br>
              <a:rPr lang="en-US" dirty="0"/>
            </a:br>
            <a:r>
              <a:rPr lang="en-US" dirty="0"/>
              <a:t>  (comma-separated</a:t>
            </a:r>
            <a:br>
              <a:rPr lang="en-US" dirty="0"/>
            </a:br>
            <a:r>
              <a:rPr lang="en-US" dirty="0"/>
              <a:t>      values)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Hermione,Granger,R123,Potions,A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Draco,Malfoy,R111,Potions,B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Harry,Potter,R234,Potions,A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Ronald,Weasley,R345,Potions,C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5481" y="274638"/>
            <a:ext cx="4044781" cy="26965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086E650-2B19-C289-2F2C-51A97A7052EA}"/>
                  </a:ext>
                </a:extLst>
              </p14:cNvPr>
              <p14:cNvContentPartPr/>
              <p14:nvPr/>
            </p14:nvContentPartPr>
            <p14:xfrm>
              <a:off x="915120" y="1521720"/>
              <a:ext cx="7156800" cy="2199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086E650-2B19-C289-2F2C-51A97A7052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8920" y="1505520"/>
                <a:ext cx="7189200" cy="223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5316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8474"/>
            <a:ext cx="8229600" cy="5607689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Hermione,Granger,R123,Potions,A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Draco,Malfoy,R111,Potions,B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Harry,Potter,R234,Potions,A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Ronald,Weasley,R345,Potions,C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Harry,Potter,R234,Herbology,B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Hermione,Granger,R123,Herbology,A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1482"/>
          </a:xfrm>
        </p:spPr>
        <p:txBody>
          <a:bodyPr>
            <a:normAutofit fontScale="90000"/>
          </a:bodyPr>
          <a:lstStyle/>
          <a:p>
            <a:r>
              <a:rPr lang="en-US" dirty="0"/>
              <a:t>What's the issue here?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0BF3FC1-9248-AC04-D860-A809A38868B4}"/>
                  </a:ext>
                </a:extLst>
              </p14:cNvPr>
              <p14:cNvContentPartPr/>
              <p14:nvPr/>
            </p14:nvContentPartPr>
            <p14:xfrm>
              <a:off x="178200" y="1233360"/>
              <a:ext cx="6420240" cy="3996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0BF3FC1-9248-AC04-D860-A809A38868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000" y="1217160"/>
                <a:ext cx="6452640" cy="402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1655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88"/>
            <a:ext cx="8229600" cy="60026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u="sng" dirty="0"/>
              <a:t>File 1: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Hermione,Granger,R12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Draco,Malfoy,R111 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Harry,Potter,R234 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Ronald,Weasley,R345</a:t>
            </a:r>
          </a:p>
          <a:p>
            <a:pPr marL="0" indent="0">
              <a:buNone/>
            </a:pPr>
            <a:endParaRPr lang="en-US" u="sng" dirty="0">
              <a:cs typeface="Consolas"/>
            </a:endParaRPr>
          </a:p>
          <a:p>
            <a:pPr marL="0" indent="0">
              <a:buNone/>
            </a:pPr>
            <a:r>
              <a:rPr lang="en-US" u="sng" dirty="0">
                <a:cs typeface="Consolas"/>
              </a:rPr>
              <a:t>File 2: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R123,Potions,A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R111,Potions,B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R234,Potions,A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R345,Potions,C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R234,Herbology,B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R123,Herbology,A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99F0712-AB50-29C7-AEE8-23A934F73AF9}"/>
                  </a:ext>
                </a:extLst>
              </p14:cNvPr>
              <p14:cNvContentPartPr/>
              <p14:nvPr/>
            </p14:nvContentPartPr>
            <p14:xfrm>
              <a:off x="580320" y="627480"/>
              <a:ext cx="7310520" cy="5801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99F0712-AB50-29C7-AEE8-23A934F73A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4120" y="611280"/>
                <a:ext cx="7342920" cy="583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7062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Inconvenient – need to know Python/Java to get at data!</a:t>
            </a:r>
          </a:p>
          <a:p>
            <a:r>
              <a:rPr lang="en-US" dirty="0"/>
              <a:t>Redundancy/inconsistency</a:t>
            </a:r>
          </a:p>
          <a:p>
            <a:r>
              <a:rPr lang="en-US" dirty="0"/>
              <a:t>Integrity problems</a:t>
            </a:r>
          </a:p>
          <a:p>
            <a:r>
              <a:rPr lang="en-US" dirty="0"/>
              <a:t>Atomicity problems</a:t>
            </a:r>
          </a:p>
          <a:p>
            <a:r>
              <a:rPr lang="en-US" dirty="0"/>
              <a:t>Concurrent access problems</a:t>
            </a:r>
          </a:p>
          <a:p>
            <a:r>
              <a:rPr lang="en-US" dirty="0"/>
              <a:t>Security problems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39A50FD-2F7B-9678-43C4-EF257F5155F8}"/>
                  </a:ext>
                </a:extLst>
              </p14:cNvPr>
              <p14:cNvContentPartPr/>
              <p14:nvPr/>
            </p14:nvContentPartPr>
            <p14:xfrm>
              <a:off x="935280" y="3170880"/>
              <a:ext cx="7629120" cy="888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39A50FD-2F7B-9678-43C4-EF257F5155F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9080" y="3154680"/>
                <a:ext cx="7661520" cy="92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456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there problems?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main reasons:</a:t>
            </a:r>
          </a:p>
          <a:p>
            <a:pPr lvl="1"/>
            <a:r>
              <a:rPr lang="en-US" dirty="0"/>
              <a:t>The description of how the files are laid out is buried within the Python/Java code itself (if it's documented at all)</a:t>
            </a:r>
          </a:p>
          <a:p>
            <a:pPr lvl="1"/>
            <a:r>
              <a:rPr lang="en-US" dirty="0"/>
              <a:t>There is no support for </a:t>
            </a:r>
            <a:r>
              <a:rPr lang="en-US" b="1" dirty="0"/>
              <a:t>transactions</a:t>
            </a:r>
            <a:r>
              <a:rPr lang="en-US" dirty="0"/>
              <a:t> (supporting concurrency, atomicity, integrity, and recovery)</a:t>
            </a:r>
          </a:p>
          <a:p>
            <a:r>
              <a:rPr lang="en-US" b="1" dirty="0"/>
              <a:t>DBMSs handle exactly these two problems.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D09B068-5E8F-3D32-74D5-39E8DF037833}"/>
                  </a:ext>
                </a:extLst>
              </p14:cNvPr>
              <p14:cNvContentPartPr/>
              <p14:nvPr/>
            </p14:nvContentPartPr>
            <p14:xfrm>
              <a:off x="892800" y="4957560"/>
              <a:ext cx="4883040" cy="791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D09B068-5E8F-3D32-74D5-39E8DF0378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6600" y="4941360"/>
                <a:ext cx="4915440" cy="82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173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7415</TotalTime>
  <Words>1813</Words>
  <Application>Microsoft Office PowerPoint</Application>
  <PresentationFormat>On-screen Show (4:3)</PresentationFormat>
  <Paragraphs>417</Paragraphs>
  <Slides>33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Example: build a better Workday</vt:lpstr>
      <vt:lpstr>Example: build a better Workday</vt:lpstr>
      <vt:lpstr>Solution 1</vt:lpstr>
      <vt:lpstr>Solution 2</vt:lpstr>
      <vt:lpstr>Solution 3</vt:lpstr>
      <vt:lpstr>What's the issue here?</vt:lpstr>
      <vt:lpstr>PowerPoint Presentation</vt:lpstr>
      <vt:lpstr>Problems</vt:lpstr>
      <vt:lpstr>Why are there problems?</vt:lpstr>
      <vt:lpstr>Relational database systems</vt:lpstr>
      <vt:lpstr>Highlights of RDBMS</vt:lpstr>
      <vt:lpstr>Highlights of RDBMS</vt:lpstr>
      <vt:lpstr>Data Models</vt:lpstr>
      <vt:lpstr>Relational model</vt:lpstr>
      <vt:lpstr>Other models</vt:lpstr>
      <vt:lpstr>Semi-structured model</vt:lpstr>
      <vt:lpstr>Object-relational</vt:lpstr>
      <vt:lpstr>NoSQL, NewSQL</vt:lpstr>
      <vt:lpstr>Relational model is most common </vt:lpstr>
      <vt:lpstr>Relation Terminology</vt:lpstr>
      <vt:lpstr>Relation Terminology</vt:lpstr>
      <vt:lpstr>Schema</vt:lpstr>
      <vt:lpstr>Tuples</vt:lpstr>
      <vt:lpstr>Domains</vt:lpstr>
      <vt:lpstr>Equivalent representations of a relation</vt:lpstr>
      <vt:lpstr>Degree and cardinality</vt:lpstr>
      <vt:lpstr>Keys to a good relation(ship)</vt:lpstr>
      <vt:lpstr>Keys to a good relation(ship)</vt:lpstr>
      <vt:lpstr>Keys of a relation</vt:lpstr>
      <vt:lpstr>Artificial Keys</vt:lpstr>
      <vt:lpstr>Keys of a relation</vt:lpstr>
      <vt:lpstr>Example</vt:lpstr>
      <vt:lpstr>PowerPoint Presentation</vt:lpstr>
    </vt:vector>
  </TitlesOfParts>
  <Company>University of Massachusetts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</dc:title>
  <dc:creator>Phillip Kirlin</dc:creator>
  <cp:lastModifiedBy>Kirlin_Phillip</cp:lastModifiedBy>
  <cp:revision>51</cp:revision>
  <cp:lastPrinted>2014-01-09T19:39:49Z</cp:lastPrinted>
  <dcterms:created xsi:type="dcterms:W3CDTF">2014-01-09T03:21:14Z</dcterms:created>
  <dcterms:modified xsi:type="dcterms:W3CDTF">2024-01-22T21:17:59Z</dcterms:modified>
</cp:coreProperties>
</file>